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63" r:id="rId2"/>
    <p:sldId id="264" r:id="rId3"/>
    <p:sldId id="265" r:id="rId4"/>
    <p:sldId id="266" r:id="rId5"/>
    <p:sldId id="275" r:id="rId6"/>
    <p:sldId id="267" r:id="rId7"/>
    <p:sldId id="268" r:id="rId8"/>
    <p:sldId id="269" r:id="rId9"/>
    <p:sldId id="270" r:id="rId10"/>
    <p:sldId id="271" r:id="rId11"/>
    <p:sldId id="272" r:id="rId12"/>
    <p:sldId id="273" r:id="rId13"/>
    <p:sldId id="260" r:id="rId14"/>
    <p:sldId id="274" r:id="rId15"/>
    <p:sldId id="256" r:id="rId16"/>
    <p:sldId id="257" r:id="rId17"/>
    <p:sldId id="258" r:id="rId18"/>
    <p:sldId id="259" r:id="rId19"/>
    <p:sldId id="261" r:id="rId20"/>
    <p:sldId id="262"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1" d="100"/>
          <a:sy n="81" d="100"/>
        </p:scale>
        <p:origin x="120" y="5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image" Target="../media/image9.svg"/><Relationship Id="rId6" Type="http://schemas.openxmlformats.org/officeDocument/2006/relationships/image" Target="../media/image14.svg"/><Relationship Id="rId5" Type="http://schemas.openxmlformats.org/officeDocument/2006/relationships/image" Target="../media/image13.svg"/><Relationship Id="rId4" Type="http://schemas.openxmlformats.org/officeDocument/2006/relationships/image" Target="../media/image1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image" Target="../media/image9.svg"/><Relationship Id="rId6" Type="http://schemas.openxmlformats.org/officeDocument/2006/relationships/image" Target="../media/image14.svg"/><Relationship Id="rId5" Type="http://schemas.openxmlformats.org/officeDocument/2006/relationships/image" Target="../media/image13.svg"/><Relationship Id="rId4"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69088C-81A7-41E4-8132-741BC96F916C}"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98A4487E-953A-4A54-990C-97E1B7A17721}">
      <dgm:prSet/>
      <dgm:spPr/>
      <dgm:t>
        <a:bodyPr/>
        <a:lstStyle/>
        <a:p>
          <a:pPr>
            <a:lnSpc>
              <a:spcPct val="100000"/>
            </a:lnSpc>
          </a:pPr>
          <a:r>
            <a:rPr lang="en-GB"/>
            <a:t>TV Show</a:t>
          </a:r>
          <a:endParaRPr lang="en-US"/>
        </a:p>
      </dgm:t>
    </dgm:pt>
    <dgm:pt modelId="{B77BFD2C-9332-4E87-AE89-3C6A7126DF16}" type="parTrans" cxnId="{2D209CC0-0890-420F-B6DA-D84F9F07D0A2}">
      <dgm:prSet/>
      <dgm:spPr/>
      <dgm:t>
        <a:bodyPr/>
        <a:lstStyle/>
        <a:p>
          <a:endParaRPr lang="en-US"/>
        </a:p>
      </dgm:t>
    </dgm:pt>
    <dgm:pt modelId="{E4DC47CF-EE97-4584-9024-61B0514BAB26}" type="sibTrans" cxnId="{2D209CC0-0890-420F-B6DA-D84F9F07D0A2}">
      <dgm:prSet/>
      <dgm:spPr/>
      <dgm:t>
        <a:bodyPr/>
        <a:lstStyle/>
        <a:p>
          <a:pPr>
            <a:lnSpc>
              <a:spcPct val="100000"/>
            </a:lnSpc>
          </a:pPr>
          <a:endParaRPr lang="en-US"/>
        </a:p>
      </dgm:t>
    </dgm:pt>
    <dgm:pt modelId="{141BDBB0-85FC-4342-B9C1-0899EE4D35B3}">
      <dgm:prSet/>
      <dgm:spPr/>
      <dgm:t>
        <a:bodyPr/>
        <a:lstStyle/>
        <a:p>
          <a:pPr>
            <a:lnSpc>
              <a:spcPct val="100000"/>
            </a:lnSpc>
          </a:pPr>
          <a:r>
            <a:rPr lang="en-GB"/>
            <a:t>Sport</a:t>
          </a:r>
          <a:endParaRPr lang="en-US"/>
        </a:p>
      </dgm:t>
    </dgm:pt>
    <dgm:pt modelId="{4ADE84E6-409C-4F3B-800D-BE90D3CF874F}" type="parTrans" cxnId="{30A09ED9-C2D4-464D-BE82-875D1CCBBB77}">
      <dgm:prSet/>
      <dgm:spPr/>
      <dgm:t>
        <a:bodyPr/>
        <a:lstStyle/>
        <a:p>
          <a:endParaRPr lang="en-US"/>
        </a:p>
      </dgm:t>
    </dgm:pt>
    <dgm:pt modelId="{62F82ABD-A24F-4D19-9579-2689EC9F54A2}" type="sibTrans" cxnId="{30A09ED9-C2D4-464D-BE82-875D1CCBBB77}">
      <dgm:prSet/>
      <dgm:spPr/>
      <dgm:t>
        <a:bodyPr/>
        <a:lstStyle/>
        <a:p>
          <a:pPr>
            <a:lnSpc>
              <a:spcPct val="100000"/>
            </a:lnSpc>
          </a:pPr>
          <a:endParaRPr lang="en-US"/>
        </a:p>
      </dgm:t>
    </dgm:pt>
    <dgm:pt modelId="{15B7A2EB-5CEB-401E-AFAC-1AF9BC2C5E1F}">
      <dgm:prSet/>
      <dgm:spPr/>
      <dgm:t>
        <a:bodyPr/>
        <a:lstStyle/>
        <a:p>
          <a:pPr>
            <a:lnSpc>
              <a:spcPct val="100000"/>
            </a:lnSpc>
          </a:pPr>
          <a:r>
            <a:rPr lang="en-GB"/>
            <a:t>Video game</a:t>
          </a:r>
          <a:endParaRPr lang="en-US"/>
        </a:p>
      </dgm:t>
    </dgm:pt>
    <dgm:pt modelId="{972EE3D4-CA8D-454F-B306-07BBF53C1A9E}" type="parTrans" cxnId="{72E5ACA1-1F86-4E93-8A98-3B54C19B98A3}">
      <dgm:prSet/>
      <dgm:spPr/>
      <dgm:t>
        <a:bodyPr/>
        <a:lstStyle/>
        <a:p>
          <a:endParaRPr lang="en-US"/>
        </a:p>
      </dgm:t>
    </dgm:pt>
    <dgm:pt modelId="{8A12AA18-0CC2-4AFE-B5B9-85A0ADF05AA0}" type="sibTrans" cxnId="{72E5ACA1-1F86-4E93-8A98-3B54C19B98A3}">
      <dgm:prSet/>
      <dgm:spPr/>
      <dgm:t>
        <a:bodyPr/>
        <a:lstStyle/>
        <a:p>
          <a:pPr>
            <a:lnSpc>
              <a:spcPct val="100000"/>
            </a:lnSpc>
          </a:pPr>
          <a:endParaRPr lang="en-US"/>
        </a:p>
      </dgm:t>
    </dgm:pt>
    <dgm:pt modelId="{FDF30738-798B-4280-AFBF-1ADA5A5283C9}">
      <dgm:prSet/>
      <dgm:spPr/>
      <dgm:t>
        <a:bodyPr/>
        <a:lstStyle/>
        <a:p>
          <a:pPr>
            <a:lnSpc>
              <a:spcPct val="100000"/>
            </a:lnSpc>
          </a:pPr>
          <a:r>
            <a:rPr lang="en-GB"/>
            <a:t>Musician or Band</a:t>
          </a:r>
          <a:endParaRPr lang="en-US"/>
        </a:p>
      </dgm:t>
    </dgm:pt>
    <dgm:pt modelId="{5ADC2657-404C-4F66-B822-5AAC0AB99315}" type="parTrans" cxnId="{04CE1DCF-DF98-408F-880A-A5668F4E2FEA}">
      <dgm:prSet/>
      <dgm:spPr/>
      <dgm:t>
        <a:bodyPr/>
        <a:lstStyle/>
        <a:p>
          <a:endParaRPr lang="en-US"/>
        </a:p>
      </dgm:t>
    </dgm:pt>
    <dgm:pt modelId="{7D0E5D2B-C9FF-402C-A4F9-F0FDB3648BF6}" type="sibTrans" cxnId="{04CE1DCF-DF98-408F-880A-A5668F4E2FEA}">
      <dgm:prSet/>
      <dgm:spPr/>
      <dgm:t>
        <a:bodyPr/>
        <a:lstStyle/>
        <a:p>
          <a:pPr>
            <a:lnSpc>
              <a:spcPct val="100000"/>
            </a:lnSpc>
          </a:pPr>
          <a:endParaRPr lang="en-US"/>
        </a:p>
      </dgm:t>
    </dgm:pt>
    <dgm:pt modelId="{951A0720-03BF-4AF3-9CCB-E7EBD37C5645}">
      <dgm:prSet/>
      <dgm:spPr/>
      <dgm:t>
        <a:bodyPr/>
        <a:lstStyle/>
        <a:p>
          <a:pPr>
            <a:lnSpc>
              <a:spcPct val="100000"/>
            </a:lnSpc>
          </a:pPr>
          <a:r>
            <a:rPr lang="en-GB"/>
            <a:t>Film Franchise e.g. Marvel</a:t>
          </a:r>
          <a:endParaRPr lang="en-US"/>
        </a:p>
      </dgm:t>
    </dgm:pt>
    <dgm:pt modelId="{DF110D14-EA58-4778-81DE-4DA52B5967BE}" type="parTrans" cxnId="{69A70B8C-4541-40AB-8BE9-AF74CC3D426C}">
      <dgm:prSet/>
      <dgm:spPr/>
      <dgm:t>
        <a:bodyPr/>
        <a:lstStyle/>
        <a:p>
          <a:endParaRPr lang="en-US"/>
        </a:p>
      </dgm:t>
    </dgm:pt>
    <dgm:pt modelId="{95284520-0027-4715-9E5A-27560DCC691E}" type="sibTrans" cxnId="{69A70B8C-4541-40AB-8BE9-AF74CC3D426C}">
      <dgm:prSet/>
      <dgm:spPr/>
      <dgm:t>
        <a:bodyPr/>
        <a:lstStyle/>
        <a:p>
          <a:pPr>
            <a:lnSpc>
              <a:spcPct val="100000"/>
            </a:lnSpc>
          </a:pPr>
          <a:endParaRPr lang="en-US"/>
        </a:p>
      </dgm:t>
    </dgm:pt>
    <dgm:pt modelId="{5F01FAE7-3EF1-4BDE-8D63-22E0D2722A8B}">
      <dgm:prSet/>
      <dgm:spPr/>
      <dgm:t>
        <a:bodyPr/>
        <a:lstStyle/>
        <a:p>
          <a:pPr>
            <a:lnSpc>
              <a:spcPct val="100000"/>
            </a:lnSpc>
          </a:pPr>
          <a:r>
            <a:rPr lang="en-GB"/>
            <a:t>A hobby e.g. reading/baking</a:t>
          </a:r>
          <a:endParaRPr lang="en-US"/>
        </a:p>
      </dgm:t>
    </dgm:pt>
    <dgm:pt modelId="{05F5F699-C174-4C9E-A67D-99767E306D59}" type="parTrans" cxnId="{1A5873C6-1102-47A3-8B44-95AF9363335F}">
      <dgm:prSet/>
      <dgm:spPr/>
      <dgm:t>
        <a:bodyPr/>
        <a:lstStyle/>
        <a:p>
          <a:endParaRPr lang="en-US"/>
        </a:p>
      </dgm:t>
    </dgm:pt>
    <dgm:pt modelId="{0D0A8EB3-B6D5-42F0-9CD1-290013E7B90E}" type="sibTrans" cxnId="{1A5873C6-1102-47A3-8B44-95AF9363335F}">
      <dgm:prSet/>
      <dgm:spPr/>
      <dgm:t>
        <a:bodyPr/>
        <a:lstStyle/>
        <a:p>
          <a:endParaRPr lang="en-US"/>
        </a:p>
      </dgm:t>
    </dgm:pt>
    <dgm:pt modelId="{9A0CC9A2-38C9-43AD-8D53-63D779557DAC}" type="pres">
      <dgm:prSet presAssocID="{4469088C-81A7-41E4-8132-741BC96F916C}" presName="root" presStyleCnt="0">
        <dgm:presLayoutVars>
          <dgm:dir/>
          <dgm:resizeHandles val="exact"/>
        </dgm:presLayoutVars>
      </dgm:prSet>
      <dgm:spPr/>
    </dgm:pt>
    <dgm:pt modelId="{414A7537-B8A1-4AEF-81D9-D70BBAB1AB2F}" type="pres">
      <dgm:prSet presAssocID="{4469088C-81A7-41E4-8132-741BC96F916C}" presName="container" presStyleCnt="0">
        <dgm:presLayoutVars>
          <dgm:dir/>
          <dgm:resizeHandles val="exact"/>
        </dgm:presLayoutVars>
      </dgm:prSet>
      <dgm:spPr/>
    </dgm:pt>
    <dgm:pt modelId="{490C2853-0121-4439-AA43-55BDE52D794D}" type="pres">
      <dgm:prSet presAssocID="{98A4487E-953A-4A54-990C-97E1B7A17721}" presName="compNode" presStyleCnt="0"/>
      <dgm:spPr/>
    </dgm:pt>
    <dgm:pt modelId="{E5FA202D-8549-4A68-A25F-DBD4ED9B4758}" type="pres">
      <dgm:prSet presAssocID="{98A4487E-953A-4A54-990C-97E1B7A17721}" presName="iconBgRect" presStyleLbl="bgShp" presStyleIdx="0" presStyleCnt="6"/>
      <dgm:spPr/>
    </dgm:pt>
    <dgm:pt modelId="{DAB758ED-9A9E-4B4B-BC06-0CF0851EA1B8}" type="pres">
      <dgm:prSet presAssocID="{98A4487E-953A-4A54-990C-97E1B7A17721}" presName="iconRect" presStyleLbl="node1" presStyleIdx="0"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Television"/>
        </a:ext>
      </dgm:extLst>
    </dgm:pt>
    <dgm:pt modelId="{339F8046-0B34-4AB5-9BE2-FEE3B472095B}" type="pres">
      <dgm:prSet presAssocID="{98A4487E-953A-4A54-990C-97E1B7A17721}" presName="spaceRect" presStyleCnt="0"/>
      <dgm:spPr/>
    </dgm:pt>
    <dgm:pt modelId="{24C15BFC-0C55-4B32-8EF4-1816265923EE}" type="pres">
      <dgm:prSet presAssocID="{98A4487E-953A-4A54-990C-97E1B7A17721}" presName="textRect" presStyleLbl="revTx" presStyleIdx="0" presStyleCnt="6">
        <dgm:presLayoutVars>
          <dgm:chMax val="1"/>
          <dgm:chPref val="1"/>
        </dgm:presLayoutVars>
      </dgm:prSet>
      <dgm:spPr/>
    </dgm:pt>
    <dgm:pt modelId="{EE7805D2-4A24-429A-B8D5-B324C9647E1C}" type="pres">
      <dgm:prSet presAssocID="{E4DC47CF-EE97-4584-9024-61B0514BAB26}" presName="sibTrans" presStyleLbl="sibTrans2D1" presStyleIdx="0" presStyleCnt="0"/>
      <dgm:spPr/>
    </dgm:pt>
    <dgm:pt modelId="{17DC11E2-3D35-47B4-948A-31A4BB0E2F6F}" type="pres">
      <dgm:prSet presAssocID="{141BDBB0-85FC-4342-B9C1-0899EE4D35B3}" presName="compNode" presStyleCnt="0"/>
      <dgm:spPr/>
    </dgm:pt>
    <dgm:pt modelId="{093787A5-D241-403C-B310-BCB54A38353F}" type="pres">
      <dgm:prSet presAssocID="{141BDBB0-85FC-4342-B9C1-0899EE4D35B3}" presName="iconBgRect" presStyleLbl="bgShp" presStyleIdx="1" presStyleCnt="6"/>
      <dgm:spPr/>
    </dgm:pt>
    <dgm:pt modelId="{2B39416F-1F98-4844-9C9F-EEF740E26966}" type="pres">
      <dgm:prSet presAssocID="{141BDBB0-85FC-4342-B9C1-0899EE4D35B3}" presName="iconRect" presStyleLbl="node1" presStyleIdx="1"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Ice hockey"/>
        </a:ext>
      </dgm:extLst>
    </dgm:pt>
    <dgm:pt modelId="{15804F6C-B46A-44F9-8749-5275FEE9F040}" type="pres">
      <dgm:prSet presAssocID="{141BDBB0-85FC-4342-B9C1-0899EE4D35B3}" presName="spaceRect" presStyleCnt="0"/>
      <dgm:spPr/>
    </dgm:pt>
    <dgm:pt modelId="{0E6F52CC-CE54-415A-809F-1054CB1D26F5}" type="pres">
      <dgm:prSet presAssocID="{141BDBB0-85FC-4342-B9C1-0899EE4D35B3}" presName="textRect" presStyleLbl="revTx" presStyleIdx="1" presStyleCnt="6">
        <dgm:presLayoutVars>
          <dgm:chMax val="1"/>
          <dgm:chPref val="1"/>
        </dgm:presLayoutVars>
      </dgm:prSet>
      <dgm:spPr/>
    </dgm:pt>
    <dgm:pt modelId="{01569A4F-52E8-4099-9430-4EBB62F8AEC9}" type="pres">
      <dgm:prSet presAssocID="{62F82ABD-A24F-4D19-9579-2689EC9F54A2}" presName="sibTrans" presStyleLbl="sibTrans2D1" presStyleIdx="0" presStyleCnt="0"/>
      <dgm:spPr/>
    </dgm:pt>
    <dgm:pt modelId="{F37250ED-ED3A-4624-A50B-4450B2A7798E}" type="pres">
      <dgm:prSet presAssocID="{15B7A2EB-5CEB-401E-AFAC-1AF9BC2C5E1F}" presName="compNode" presStyleCnt="0"/>
      <dgm:spPr/>
    </dgm:pt>
    <dgm:pt modelId="{B8A80784-AD3F-4373-B8A6-6E5710BDD5B2}" type="pres">
      <dgm:prSet presAssocID="{15B7A2EB-5CEB-401E-AFAC-1AF9BC2C5E1F}" presName="iconBgRect" presStyleLbl="bgShp" presStyleIdx="2" presStyleCnt="6"/>
      <dgm:spPr/>
    </dgm:pt>
    <dgm:pt modelId="{9AA9DBB9-A72B-4866-B8C2-75F98F3563D4}" type="pres">
      <dgm:prSet presAssocID="{15B7A2EB-5CEB-401E-AFAC-1AF9BC2C5E1F}" presName="iconRect" presStyleLbl="node1" presStyleIdx="2"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Game controller"/>
        </a:ext>
      </dgm:extLst>
    </dgm:pt>
    <dgm:pt modelId="{9E9AB52D-ACF7-441E-A26D-5E14FBBDC9F9}" type="pres">
      <dgm:prSet presAssocID="{15B7A2EB-5CEB-401E-AFAC-1AF9BC2C5E1F}" presName="spaceRect" presStyleCnt="0"/>
      <dgm:spPr/>
    </dgm:pt>
    <dgm:pt modelId="{602D38A5-043A-4586-8E2F-C294409DD60B}" type="pres">
      <dgm:prSet presAssocID="{15B7A2EB-5CEB-401E-AFAC-1AF9BC2C5E1F}" presName="textRect" presStyleLbl="revTx" presStyleIdx="2" presStyleCnt="6">
        <dgm:presLayoutVars>
          <dgm:chMax val="1"/>
          <dgm:chPref val="1"/>
        </dgm:presLayoutVars>
      </dgm:prSet>
      <dgm:spPr/>
    </dgm:pt>
    <dgm:pt modelId="{DEE102FB-A3A0-4377-A764-364593AB538F}" type="pres">
      <dgm:prSet presAssocID="{8A12AA18-0CC2-4AFE-B5B9-85A0ADF05AA0}" presName="sibTrans" presStyleLbl="sibTrans2D1" presStyleIdx="0" presStyleCnt="0"/>
      <dgm:spPr/>
    </dgm:pt>
    <dgm:pt modelId="{62B4F0AD-CA72-4085-AC53-1DD7F82F0492}" type="pres">
      <dgm:prSet presAssocID="{FDF30738-798B-4280-AFBF-1ADA5A5283C9}" presName="compNode" presStyleCnt="0"/>
      <dgm:spPr/>
    </dgm:pt>
    <dgm:pt modelId="{907C74C0-0142-4A78-B733-E74FB3004B7B}" type="pres">
      <dgm:prSet presAssocID="{FDF30738-798B-4280-AFBF-1ADA5A5283C9}" presName="iconBgRect" presStyleLbl="bgShp" presStyleIdx="3" presStyleCnt="6"/>
      <dgm:spPr/>
    </dgm:pt>
    <dgm:pt modelId="{152EF2BF-AB84-4D8D-8471-59421AFC1000}" type="pres">
      <dgm:prSet presAssocID="{FDF30738-798B-4280-AFBF-1ADA5A5283C9}" presName="iconRect" presStyleLbl="node1" presStyleIdx="3"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Electric Guitar"/>
        </a:ext>
      </dgm:extLst>
    </dgm:pt>
    <dgm:pt modelId="{F4AFB106-7001-4ED6-A956-A086034B0EB2}" type="pres">
      <dgm:prSet presAssocID="{FDF30738-798B-4280-AFBF-1ADA5A5283C9}" presName="spaceRect" presStyleCnt="0"/>
      <dgm:spPr/>
    </dgm:pt>
    <dgm:pt modelId="{1C664A65-522F-4D5B-A3F3-41E30FAC1334}" type="pres">
      <dgm:prSet presAssocID="{FDF30738-798B-4280-AFBF-1ADA5A5283C9}" presName="textRect" presStyleLbl="revTx" presStyleIdx="3" presStyleCnt="6">
        <dgm:presLayoutVars>
          <dgm:chMax val="1"/>
          <dgm:chPref val="1"/>
        </dgm:presLayoutVars>
      </dgm:prSet>
      <dgm:spPr/>
    </dgm:pt>
    <dgm:pt modelId="{AB2F1D11-73BE-4D7A-9725-9F1374E1F239}" type="pres">
      <dgm:prSet presAssocID="{7D0E5D2B-C9FF-402C-A4F9-F0FDB3648BF6}" presName="sibTrans" presStyleLbl="sibTrans2D1" presStyleIdx="0" presStyleCnt="0"/>
      <dgm:spPr/>
    </dgm:pt>
    <dgm:pt modelId="{3EC977B4-7437-4882-ADA6-ED6505ED3B22}" type="pres">
      <dgm:prSet presAssocID="{951A0720-03BF-4AF3-9CCB-E7EBD37C5645}" presName="compNode" presStyleCnt="0"/>
      <dgm:spPr/>
    </dgm:pt>
    <dgm:pt modelId="{74584E1B-8260-4A86-9EA9-AC1C20F367F7}" type="pres">
      <dgm:prSet presAssocID="{951A0720-03BF-4AF3-9CCB-E7EBD37C5645}" presName="iconBgRect" presStyleLbl="bgShp" presStyleIdx="4" presStyleCnt="6"/>
      <dgm:spPr/>
    </dgm:pt>
    <dgm:pt modelId="{03BB7980-DADB-47E4-878D-A577B2592A74}" type="pres">
      <dgm:prSet presAssocID="{951A0720-03BF-4AF3-9CCB-E7EBD37C5645}" presName="iconRect" presStyleLbl="node1" presStyleIdx="4"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Video camera"/>
        </a:ext>
      </dgm:extLst>
    </dgm:pt>
    <dgm:pt modelId="{0D49E151-87F4-42A2-A59B-843E2C176B71}" type="pres">
      <dgm:prSet presAssocID="{951A0720-03BF-4AF3-9CCB-E7EBD37C5645}" presName="spaceRect" presStyleCnt="0"/>
      <dgm:spPr/>
    </dgm:pt>
    <dgm:pt modelId="{882FF89C-7321-46C6-ADF2-8FF671F033D7}" type="pres">
      <dgm:prSet presAssocID="{951A0720-03BF-4AF3-9CCB-E7EBD37C5645}" presName="textRect" presStyleLbl="revTx" presStyleIdx="4" presStyleCnt="6">
        <dgm:presLayoutVars>
          <dgm:chMax val="1"/>
          <dgm:chPref val="1"/>
        </dgm:presLayoutVars>
      </dgm:prSet>
      <dgm:spPr/>
    </dgm:pt>
    <dgm:pt modelId="{2BC71BAE-FBBC-4892-A498-76441AF5C86E}" type="pres">
      <dgm:prSet presAssocID="{95284520-0027-4715-9E5A-27560DCC691E}" presName="sibTrans" presStyleLbl="sibTrans2D1" presStyleIdx="0" presStyleCnt="0"/>
      <dgm:spPr/>
    </dgm:pt>
    <dgm:pt modelId="{1C29C30B-1F7C-4D19-B69B-48592ECF34F6}" type="pres">
      <dgm:prSet presAssocID="{5F01FAE7-3EF1-4BDE-8D63-22E0D2722A8B}" presName="compNode" presStyleCnt="0"/>
      <dgm:spPr/>
    </dgm:pt>
    <dgm:pt modelId="{BF23AA46-1BB4-4D49-A273-E0CA69D6956D}" type="pres">
      <dgm:prSet presAssocID="{5F01FAE7-3EF1-4BDE-8D63-22E0D2722A8B}" presName="iconBgRect" presStyleLbl="bgShp" presStyleIdx="5" presStyleCnt="6"/>
      <dgm:spPr/>
    </dgm:pt>
    <dgm:pt modelId="{6B190889-5508-4BD9-B76C-C183BFE40254}" type="pres">
      <dgm:prSet presAssocID="{5F01FAE7-3EF1-4BDE-8D63-22E0D2722A8B}" presName="iconRect" presStyleLbl="node1" presStyleIdx="5"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upcake"/>
        </a:ext>
      </dgm:extLst>
    </dgm:pt>
    <dgm:pt modelId="{7D9E5106-B282-48A8-8D6A-C61789C19B00}" type="pres">
      <dgm:prSet presAssocID="{5F01FAE7-3EF1-4BDE-8D63-22E0D2722A8B}" presName="spaceRect" presStyleCnt="0"/>
      <dgm:spPr/>
    </dgm:pt>
    <dgm:pt modelId="{C720202D-97D5-45E7-9CA9-C97FAD71ABD5}" type="pres">
      <dgm:prSet presAssocID="{5F01FAE7-3EF1-4BDE-8D63-22E0D2722A8B}" presName="textRect" presStyleLbl="revTx" presStyleIdx="5" presStyleCnt="6">
        <dgm:presLayoutVars>
          <dgm:chMax val="1"/>
          <dgm:chPref val="1"/>
        </dgm:presLayoutVars>
      </dgm:prSet>
      <dgm:spPr/>
    </dgm:pt>
  </dgm:ptLst>
  <dgm:cxnLst>
    <dgm:cxn modelId="{48755300-43C3-4128-BD95-2CF6FDE7370C}" type="presOf" srcId="{4469088C-81A7-41E4-8132-741BC96F916C}" destId="{9A0CC9A2-38C9-43AD-8D53-63D779557DAC}" srcOrd="0" destOrd="0" presId="urn:microsoft.com/office/officeart/2018/2/layout/IconCircleList"/>
    <dgm:cxn modelId="{AB55842E-43DB-45F9-ABDB-7C2E756EA1BF}" type="presOf" srcId="{62F82ABD-A24F-4D19-9579-2689EC9F54A2}" destId="{01569A4F-52E8-4099-9430-4EBB62F8AEC9}" srcOrd="0" destOrd="0" presId="urn:microsoft.com/office/officeart/2018/2/layout/IconCircleList"/>
    <dgm:cxn modelId="{82979147-B2A2-4D7A-A296-4517332C4E4B}" type="presOf" srcId="{5F01FAE7-3EF1-4BDE-8D63-22E0D2722A8B}" destId="{C720202D-97D5-45E7-9CA9-C97FAD71ABD5}" srcOrd="0" destOrd="0" presId="urn:microsoft.com/office/officeart/2018/2/layout/IconCircleList"/>
    <dgm:cxn modelId="{5AE5D074-56C3-428E-BAEE-5C4655CA3940}" type="presOf" srcId="{FDF30738-798B-4280-AFBF-1ADA5A5283C9}" destId="{1C664A65-522F-4D5B-A3F3-41E30FAC1334}" srcOrd="0" destOrd="0" presId="urn:microsoft.com/office/officeart/2018/2/layout/IconCircleList"/>
    <dgm:cxn modelId="{DB091155-1EE6-4B02-9BF8-2C4EC5D7A2C2}" type="presOf" srcId="{141BDBB0-85FC-4342-B9C1-0899EE4D35B3}" destId="{0E6F52CC-CE54-415A-809F-1054CB1D26F5}" srcOrd="0" destOrd="0" presId="urn:microsoft.com/office/officeart/2018/2/layout/IconCircleList"/>
    <dgm:cxn modelId="{3AE34F76-E65A-42E0-8FF0-7F95700A5044}" type="presOf" srcId="{951A0720-03BF-4AF3-9CCB-E7EBD37C5645}" destId="{882FF89C-7321-46C6-ADF2-8FF671F033D7}" srcOrd="0" destOrd="0" presId="urn:microsoft.com/office/officeart/2018/2/layout/IconCircleList"/>
    <dgm:cxn modelId="{B81A617B-4934-42AD-8A3F-8495E565CB71}" type="presOf" srcId="{98A4487E-953A-4A54-990C-97E1B7A17721}" destId="{24C15BFC-0C55-4B32-8EF4-1816265923EE}" srcOrd="0" destOrd="0" presId="urn:microsoft.com/office/officeart/2018/2/layout/IconCircleList"/>
    <dgm:cxn modelId="{69A70B8C-4541-40AB-8BE9-AF74CC3D426C}" srcId="{4469088C-81A7-41E4-8132-741BC96F916C}" destId="{951A0720-03BF-4AF3-9CCB-E7EBD37C5645}" srcOrd="4" destOrd="0" parTransId="{DF110D14-EA58-4778-81DE-4DA52B5967BE}" sibTransId="{95284520-0027-4715-9E5A-27560DCC691E}"/>
    <dgm:cxn modelId="{8499369B-118D-4589-94A9-89D54CF541CB}" type="presOf" srcId="{15B7A2EB-5CEB-401E-AFAC-1AF9BC2C5E1F}" destId="{602D38A5-043A-4586-8E2F-C294409DD60B}" srcOrd="0" destOrd="0" presId="urn:microsoft.com/office/officeart/2018/2/layout/IconCircleList"/>
    <dgm:cxn modelId="{72E5ACA1-1F86-4E93-8A98-3B54C19B98A3}" srcId="{4469088C-81A7-41E4-8132-741BC96F916C}" destId="{15B7A2EB-5CEB-401E-AFAC-1AF9BC2C5E1F}" srcOrd="2" destOrd="0" parTransId="{972EE3D4-CA8D-454F-B306-07BBF53C1A9E}" sibTransId="{8A12AA18-0CC2-4AFE-B5B9-85A0ADF05AA0}"/>
    <dgm:cxn modelId="{756142B0-5078-4A85-BB9D-831F77F0BA06}" type="presOf" srcId="{8A12AA18-0CC2-4AFE-B5B9-85A0ADF05AA0}" destId="{DEE102FB-A3A0-4377-A764-364593AB538F}" srcOrd="0" destOrd="0" presId="urn:microsoft.com/office/officeart/2018/2/layout/IconCircleList"/>
    <dgm:cxn modelId="{4AE3FCB4-8069-4273-948A-97C9A35235EB}" type="presOf" srcId="{E4DC47CF-EE97-4584-9024-61B0514BAB26}" destId="{EE7805D2-4A24-429A-B8D5-B324C9647E1C}" srcOrd="0" destOrd="0" presId="urn:microsoft.com/office/officeart/2018/2/layout/IconCircleList"/>
    <dgm:cxn modelId="{2D209CC0-0890-420F-B6DA-D84F9F07D0A2}" srcId="{4469088C-81A7-41E4-8132-741BC96F916C}" destId="{98A4487E-953A-4A54-990C-97E1B7A17721}" srcOrd="0" destOrd="0" parTransId="{B77BFD2C-9332-4E87-AE89-3C6A7126DF16}" sibTransId="{E4DC47CF-EE97-4584-9024-61B0514BAB26}"/>
    <dgm:cxn modelId="{1A5873C6-1102-47A3-8B44-95AF9363335F}" srcId="{4469088C-81A7-41E4-8132-741BC96F916C}" destId="{5F01FAE7-3EF1-4BDE-8D63-22E0D2722A8B}" srcOrd="5" destOrd="0" parTransId="{05F5F699-C174-4C9E-A67D-99767E306D59}" sibTransId="{0D0A8EB3-B6D5-42F0-9CD1-290013E7B90E}"/>
    <dgm:cxn modelId="{04CE1DCF-DF98-408F-880A-A5668F4E2FEA}" srcId="{4469088C-81A7-41E4-8132-741BC96F916C}" destId="{FDF30738-798B-4280-AFBF-1ADA5A5283C9}" srcOrd="3" destOrd="0" parTransId="{5ADC2657-404C-4F66-B822-5AAC0AB99315}" sibTransId="{7D0E5D2B-C9FF-402C-A4F9-F0FDB3648BF6}"/>
    <dgm:cxn modelId="{30A09ED9-C2D4-464D-BE82-875D1CCBBB77}" srcId="{4469088C-81A7-41E4-8132-741BC96F916C}" destId="{141BDBB0-85FC-4342-B9C1-0899EE4D35B3}" srcOrd="1" destOrd="0" parTransId="{4ADE84E6-409C-4F3B-800D-BE90D3CF874F}" sibTransId="{62F82ABD-A24F-4D19-9579-2689EC9F54A2}"/>
    <dgm:cxn modelId="{AC5576ED-79EC-4EB4-B952-473E920DDEA1}" type="presOf" srcId="{95284520-0027-4715-9E5A-27560DCC691E}" destId="{2BC71BAE-FBBC-4892-A498-76441AF5C86E}" srcOrd="0" destOrd="0" presId="urn:microsoft.com/office/officeart/2018/2/layout/IconCircleList"/>
    <dgm:cxn modelId="{240AF7FA-857B-4E56-8377-FA3F82FC8997}" type="presOf" srcId="{7D0E5D2B-C9FF-402C-A4F9-F0FDB3648BF6}" destId="{AB2F1D11-73BE-4D7A-9725-9F1374E1F239}" srcOrd="0" destOrd="0" presId="urn:microsoft.com/office/officeart/2018/2/layout/IconCircleList"/>
    <dgm:cxn modelId="{AEA4FFA2-A696-41CD-B012-1D5D272974A0}" type="presParOf" srcId="{9A0CC9A2-38C9-43AD-8D53-63D779557DAC}" destId="{414A7537-B8A1-4AEF-81D9-D70BBAB1AB2F}" srcOrd="0" destOrd="0" presId="urn:microsoft.com/office/officeart/2018/2/layout/IconCircleList"/>
    <dgm:cxn modelId="{9F79C52A-903C-4140-9CD4-CF5DDCD68DE2}" type="presParOf" srcId="{414A7537-B8A1-4AEF-81D9-D70BBAB1AB2F}" destId="{490C2853-0121-4439-AA43-55BDE52D794D}" srcOrd="0" destOrd="0" presId="urn:microsoft.com/office/officeart/2018/2/layout/IconCircleList"/>
    <dgm:cxn modelId="{95F976B0-9F50-4F55-8B4C-D408FCED3349}" type="presParOf" srcId="{490C2853-0121-4439-AA43-55BDE52D794D}" destId="{E5FA202D-8549-4A68-A25F-DBD4ED9B4758}" srcOrd="0" destOrd="0" presId="urn:microsoft.com/office/officeart/2018/2/layout/IconCircleList"/>
    <dgm:cxn modelId="{D4026D9B-6068-4DC3-B0CF-42FFE93ACB7A}" type="presParOf" srcId="{490C2853-0121-4439-AA43-55BDE52D794D}" destId="{DAB758ED-9A9E-4B4B-BC06-0CF0851EA1B8}" srcOrd="1" destOrd="0" presId="urn:microsoft.com/office/officeart/2018/2/layout/IconCircleList"/>
    <dgm:cxn modelId="{C99AEC40-E069-45CE-A31C-DA5B63A6750E}" type="presParOf" srcId="{490C2853-0121-4439-AA43-55BDE52D794D}" destId="{339F8046-0B34-4AB5-9BE2-FEE3B472095B}" srcOrd="2" destOrd="0" presId="urn:microsoft.com/office/officeart/2018/2/layout/IconCircleList"/>
    <dgm:cxn modelId="{4F2273FF-F914-4904-BF8F-4CD2F49507E8}" type="presParOf" srcId="{490C2853-0121-4439-AA43-55BDE52D794D}" destId="{24C15BFC-0C55-4B32-8EF4-1816265923EE}" srcOrd="3" destOrd="0" presId="urn:microsoft.com/office/officeart/2018/2/layout/IconCircleList"/>
    <dgm:cxn modelId="{C5148283-BA8F-424E-94F4-2861C3EFCCBF}" type="presParOf" srcId="{414A7537-B8A1-4AEF-81D9-D70BBAB1AB2F}" destId="{EE7805D2-4A24-429A-B8D5-B324C9647E1C}" srcOrd="1" destOrd="0" presId="urn:microsoft.com/office/officeart/2018/2/layout/IconCircleList"/>
    <dgm:cxn modelId="{165E7E3A-17A6-40FA-8CE0-FC384189DC2A}" type="presParOf" srcId="{414A7537-B8A1-4AEF-81D9-D70BBAB1AB2F}" destId="{17DC11E2-3D35-47B4-948A-31A4BB0E2F6F}" srcOrd="2" destOrd="0" presId="urn:microsoft.com/office/officeart/2018/2/layout/IconCircleList"/>
    <dgm:cxn modelId="{33FB6976-CCC3-4D21-8B68-E52977768F61}" type="presParOf" srcId="{17DC11E2-3D35-47B4-948A-31A4BB0E2F6F}" destId="{093787A5-D241-403C-B310-BCB54A38353F}" srcOrd="0" destOrd="0" presId="urn:microsoft.com/office/officeart/2018/2/layout/IconCircleList"/>
    <dgm:cxn modelId="{BEDCED4D-9368-46E8-BDE7-805091637233}" type="presParOf" srcId="{17DC11E2-3D35-47B4-948A-31A4BB0E2F6F}" destId="{2B39416F-1F98-4844-9C9F-EEF740E26966}" srcOrd="1" destOrd="0" presId="urn:microsoft.com/office/officeart/2018/2/layout/IconCircleList"/>
    <dgm:cxn modelId="{B1D2A15D-D123-4E44-A6D1-AE14A4D35518}" type="presParOf" srcId="{17DC11E2-3D35-47B4-948A-31A4BB0E2F6F}" destId="{15804F6C-B46A-44F9-8749-5275FEE9F040}" srcOrd="2" destOrd="0" presId="urn:microsoft.com/office/officeart/2018/2/layout/IconCircleList"/>
    <dgm:cxn modelId="{4DE9975E-3F12-4338-A2E6-BC4EECCC710D}" type="presParOf" srcId="{17DC11E2-3D35-47B4-948A-31A4BB0E2F6F}" destId="{0E6F52CC-CE54-415A-809F-1054CB1D26F5}" srcOrd="3" destOrd="0" presId="urn:microsoft.com/office/officeart/2018/2/layout/IconCircleList"/>
    <dgm:cxn modelId="{E86E905F-8BF0-4F20-8962-680A80EBC52A}" type="presParOf" srcId="{414A7537-B8A1-4AEF-81D9-D70BBAB1AB2F}" destId="{01569A4F-52E8-4099-9430-4EBB62F8AEC9}" srcOrd="3" destOrd="0" presId="urn:microsoft.com/office/officeart/2018/2/layout/IconCircleList"/>
    <dgm:cxn modelId="{8998135E-5858-4770-8A56-121F69122647}" type="presParOf" srcId="{414A7537-B8A1-4AEF-81D9-D70BBAB1AB2F}" destId="{F37250ED-ED3A-4624-A50B-4450B2A7798E}" srcOrd="4" destOrd="0" presId="urn:microsoft.com/office/officeart/2018/2/layout/IconCircleList"/>
    <dgm:cxn modelId="{B02C8E6C-EE5C-4F31-A412-1496E1D9D5CA}" type="presParOf" srcId="{F37250ED-ED3A-4624-A50B-4450B2A7798E}" destId="{B8A80784-AD3F-4373-B8A6-6E5710BDD5B2}" srcOrd="0" destOrd="0" presId="urn:microsoft.com/office/officeart/2018/2/layout/IconCircleList"/>
    <dgm:cxn modelId="{536E68E9-200C-48C8-A788-C8844A7DB749}" type="presParOf" srcId="{F37250ED-ED3A-4624-A50B-4450B2A7798E}" destId="{9AA9DBB9-A72B-4866-B8C2-75F98F3563D4}" srcOrd="1" destOrd="0" presId="urn:microsoft.com/office/officeart/2018/2/layout/IconCircleList"/>
    <dgm:cxn modelId="{315E47C3-B93D-417D-8461-C05BA776C8DE}" type="presParOf" srcId="{F37250ED-ED3A-4624-A50B-4450B2A7798E}" destId="{9E9AB52D-ACF7-441E-A26D-5E14FBBDC9F9}" srcOrd="2" destOrd="0" presId="urn:microsoft.com/office/officeart/2018/2/layout/IconCircleList"/>
    <dgm:cxn modelId="{4BB1A557-584B-491B-8164-2FDC32973684}" type="presParOf" srcId="{F37250ED-ED3A-4624-A50B-4450B2A7798E}" destId="{602D38A5-043A-4586-8E2F-C294409DD60B}" srcOrd="3" destOrd="0" presId="urn:microsoft.com/office/officeart/2018/2/layout/IconCircleList"/>
    <dgm:cxn modelId="{D65C5751-7500-412B-874E-D16CC5071507}" type="presParOf" srcId="{414A7537-B8A1-4AEF-81D9-D70BBAB1AB2F}" destId="{DEE102FB-A3A0-4377-A764-364593AB538F}" srcOrd="5" destOrd="0" presId="urn:microsoft.com/office/officeart/2018/2/layout/IconCircleList"/>
    <dgm:cxn modelId="{922F6CC5-3BA9-4516-A9AE-7BFB542DD6DC}" type="presParOf" srcId="{414A7537-B8A1-4AEF-81D9-D70BBAB1AB2F}" destId="{62B4F0AD-CA72-4085-AC53-1DD7F82F0492}" srcOrd="6" destOrd="0" presId="urn:microsoft.com/office/officeart/2018/2/layout/IconCircleList"/>
    <dgm:cxn modelId="{9DFB514A-0D12-4DEB-B7B1-1B4BED3BE44E}" type="presParOf" srcId="{62B4F0AD-CA72-4085-AC53-1DD7F82F0492}" destId="{907C74C0-0142-4A78-B733-E74FB3004B7B}" srcOrd="0" destOrd="0" presId="urn:microsoft.com/office/officeart/2018/2/layout/IconCircleList"/>
    <dgm:cxn modelId="{1EDE6772-F322-4DF0-BB34-E70FFF2ED44A}" type="presParOf" srcId="{62B4F0AD-CA72-4085-AC53-1DD7F82F0492}" destId="{152EF2BF-AB84-4D8D-8471-59421AFC1000}" srcOrd="1" destOrd="0" presId="urn:microsoft.com/office/officeart/2018/2/layout/IconCircleList"/>
    <dgm:cxn modelId="{F139D0A0-73B5-421D-97D8-34D3126A0D4E}" type="presParOf" srcId="{62B4F0AD-CA72-4085-AC53-1DD7F82F0492}" destId="{F4AFB106-7001-4ED6-A956-A086034B0EB2}" srcOrd="2" destOrd="0" presId="urn:microsoft.com/office/officeart/2018/2/layout/IconCircleList"/>
    <dgm:cxn modelId="{180B8A8F-F17F-4A32-9DE5-7BAC0BC60CC3}" type="presParOf" srcId="{62B4F0AD-CA72-4085-AC53-1DD7F82F0492}" destId="{1C664A65-522F-4D5B-A3F3-41E30FAC1334}" srcOrd="3" destOrd="0" presId="urn:microsoft.com/office/officeart/2018/2/layout/IconCircleList"/>
    <dgm:cxn modelId="{A6EF6E9A-FAE2-48F1-B16A-12B0457E1C00}" type="presParOf" srcId="{414A7537-B8A1-4AEF-81D9-D70BBAB1AB2F}" destId="{AB2F1D11-73BE-4D7A-9725-9F1374E1F239}" srcOrd="7" destOrd="0" presId="urn:microsoft.com/office/officeart/2018/2/layout/IconCircleList"/>
    <dgm:cxn modelId="{328274F8-B922-4EDF-8AD7-B8834769148A}" type="presParOf" srcId="{414A7537-B8A1-4AEF-81D9-D70BBAB1AB2F}" destId="{3EC977B4-7437-4882-ADA6-ED6505ED3B22}" srcOrd="8" destOrd="0" presId="urn:microsoft.com/office/officeart/2018/2/layout/IconCircleList"/>
    <dgm:cxn modelId="{26F9DF66-EBA3-4E04-89D4-C96CA39D6652}" type="presParOf" srcId="{3EC977B4-7437-4882-ADA6-ED6505ED3B22}" destId="{74584E1B-8260-4A86-9EA9-AC1C20F367F7}" srcOrd="0" destOrd="0" presId="urn:microsoft.com/office/officeart/2018/2/layout/IconCircleList"/>
    <dgm:cxn modelId="{CEBCCA16-4C21-4B0A-902D-8880F8F67EDC}" type="presParOf" srcId="{3EC977B4-7437-4882-ADA6-ED6505ED3B22}" destId="{03BB7980-DADB-47E4-878D-A577B2592A74}" srcOrd="1" destOrd="0" presId="urn:microsoft.com/office/officeart/2018/2/layout/IconCircleList"/>
    <dgm:cxn modelId="{0884455E-E9B7-4970-A7F7-7A30736840CF}" type="presParOf" srcId="{3EC977B4-7437-4882-ADA6-ED6505ED3B22}" destId="{0D49E151-87F4-42A2-A59B-843E2C176B71}" srcOrd="2" destOrd="0" presId="urn:microsoft.com/office/officeart/2018/2/layout/IconCircleList"/>
    <dgm:cxn modelId="{9BB563AE-EA2A-40AB-B62C-5B96067F6910}" type="presParOf" srcId="{3EC977B4-7437-4882-ADA6-ED6505ED3B22}" destId="{882FF89C-7321-46C6-ADF2-8FF671F033D7}" srcOrd="3" destOrd="0" presId="urn:microsoft.com/office/officeart/2018/2/layout/IconCircleList"/>
    <dgm:cxn modelId="{6EEE59A5-2D03-4395-8E32-DE2D0DE003D9}" type="presParOf" srcId="{414A7537-B8A1-4AEF-81D9-D70BBAB1AB2F}" destId="{2BC71BAE-FBBC-4892-A498-76441AF5C86E}" srcOrd="9" destOrd="0" presId="urn:microsoft.com/office/officeart/2018/2/layout/IconCircleList"/>
    <dgm:cxn modelId="{9A9071EA-0FCB-4F80-804A-F3B97694C325}" type="presParOf" srcId="{414A7537-B8A1-4AEF-81D9-D70BBAB1AB2F}" destId="{1C29C30B-1F7C-4D19-B69B-48592ECF34F6}" srcOrd="10" destOrd="0" presId="urn:microsoft.com/office/officeart/2018/2/layout/IconCircleList"/>
    <dgm:cxn modelId="{C5C43D5B-F85B-4334-809F-AD05BD57B68C}" type="presParOf" srcId="{1C29C30B-1F7C-4D19-B69B-48592ECF34F6}" destId="{BF23AA46-1BB4-4D49-A273-E0CA69D6956D}" srcOrd="0" destOrd="0" presId="urn:microsoft.com/office/officeart/2018/2/layout/IconCircleList"/>
    <dgm:cxn modelId="{89164A30-643A-4858-BA58-0FA7FF1348E7}" type="presParOf" srcId="{1C29C30B-1F7C-4D19-B69B-48592ECF34F6}" destId="{6B190889-5508-4BD9-B76C-C183BFE40254}" srcOrd="1" destOrd="0" presId="urn:microsoft.com/office/officeart/2018/2/layout/IconCircleList"/>
    <dgm:cxn modelId="{A83C27FA-FAFC-458F-8CD8-B7B4C356E64A}" type="presParOf" srcId="{1C29C30B-1F7C-4D19-B69B-48592ECF34F6}" destId="{7D9E5106-B282-48A8-8D6A-C61789C19B00}" srcOrd="2" destOrd="0" presId="urn:microsoft.com/office/officeart/2018/2/layout/IconCircleList"/>
    <dgm:cxn modelId="{28E50DB3-81B2-406F-9C79-242DC838831D}" type="presParOf" srcId="{1C29C30B-1F7C-4D19-B69B-48592ECF34F6}" destId="{C720202D-97D5-45E7-9CA9-C97FAD71ABD5}"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A202D-8549-4A68-A25F-DBD4ED9B4758}">
      <dsp:nvSpPr>
        <dsp:cNvPr id="0" name=""/>
        <dsp:cNvSpPr/>
      </dsp:nvSpPr>
      <dsp:spPr>
        <a:xfrm>
          <a:off x="135582" y="901051"/>
          <a:ext cx="903464" cy="90346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AB758ED-9A9E-4B4B-BC06-0CF0851EA1B8}">
      <dsp:nvSpPr>
        <dsp:cNvPr id="0" name=""/>
        <dsp:cNvSpPr/>
      </dsp:nvSpPr>
      <dsp:spPr>
        <a:xfrm>
          <a:off x="325310" y="1090779"/>
          <a:ext cx="524009" cy="52400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4C15BFC-0C55-4B32-8EF4-1816265923EE}">
      <dsp:nvSpPr>
        <dsp:cNvPr id="0" name=""/>
        <dsp:cNvSpPr/>
      </dsp:nvSpPr>
      <dsp:spPr>
        <a:xfrm>
          <a:off x="1232647" y="901051"/>
          <a:ext cx="2129595" cy="903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GB" sz="2400" kern="1200"/>
            <a:t>TV Show</a:t>
          </a:r>
          <a:endParaRPr lang="en-US" sz="2400" kern="1200"/>
        </a:p>
      </dsp:txBody>
      <dsp:txXfrm>
        <a:off x="1232647" y="901051"/>
        <a:ext cx="2129595" cy="903464"/>
      </dsp:txXfrm>
    </dsp:sp>
    <dsp:sp modelId="{093787A5-D241-403C-B310-BCB54A38353F}">
      <dsp:nvSpPr>
        <dsp:cNvPr id="0" name=""/>
        <dsp:cNvSpPr/>
      </dsp:nvSpPr>
      <dsp:spPr>
        <a:xfrm>
          <a:off x="3733308" y="901051"/>
          <a:ext cx="903464" cy="90346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B39416F-1F98-4844-9C9F-EEF740E26966}">
      <dsp:nvSpPr>
        <dsp:cNvPr id="0" name=""/>
        <dsp:cNvSpPr/>
      </dsp:nvSpPr>
      <dsp:spPr>
        <a:xfrm>
          <a:off x="3923035" y="1090779"/>
          <a:ext cx="524009" cy="52400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6F52CC-CE54-415A-809F-1054CB1D26F5}">
      <dsp:nvSpPr>
        <dsp:cNvPr id="0" name=""/>
        <dsp:cNvSpPr/>
      </dsp:nvSpPr>
      <dsp:spPr>
        <a:xfrm>
          <a:off x="4830372" y="901051"/>
          <a:ext cx="2129595" cy="903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GB" sz="2400" kern="1200"/>
            <a:t>Sport</a:t>
          </a:r>
          <a:endParaRPr lang="en-US" sz="2400" kern="1200"/>
        </a:p>
      </dsp:txBody>
      <dsp:txXfrm>
        <a:off x="4830372" y="901051"/>
        <a:ext cx="2129595" cy="903464"/>
      </dsp:txXfrm>
    </dsp:sp>
    <dsp:sp modelId="{B8A80784-AD3F-4373-B8A6-6E5710BDD5B2}">
      <dsp:nvSpPr>
        <dsp:cNvPr id="0" name=""/>
        <dsp:cNvSpPr/>
      </dsp:nvSpPr>
      <dsp:spPr>
        <a:xfrm>
          <a:off x="7331033" y="901051"/>
          <a:ext cx="903464" cy="90346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A9DBB9-A72B-4866-B8C2-75F98F3563D4}">
      <dsp:nvSpPr>
        <dsp:cNvPr id="0" name=""/>
        <dsp:cNvSpPr/>
      </dsp:nvSpPr>
      <dsp:spPr>
        <a:xfrm>
          <a:off x="7520761" y="1090779"/>
          <a:ext cx="524009" cy="52400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2D38A5-043A-4586-8E2F-C294409DD60B}">
      <dsp:nvSpPr>
        <dsp:cNvPr id="0" name=""/>
        <dsp:cNvSpPr/>
      </dsp:nvSpPr>
      <dsp:spPr>
        <a:xfrm>
          <a:off x="8428097" y="901051"/>
          <a:ext cx="2129595" cy="903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GB" sz="2400" kern="1200"/>
            <a:t>Video game</a:t>
          </a:r>
          <a:endParaRPr lang="en-US" sz="2400" kern="1200"/>
        </a:p>
      </dsp:txBody>
      <dsp:txXfrm>
        <a:off x="8428097" y="901051"/>
        <a:ext cx="2129595" cy="903464"/>
      </dsp:txXfrm>
    </dsp:sp>
    <dsp:sp modelId="{907C74C0-0142-4A78-B733-E74FB3004B7B}">
      <dsp:nvSpPr>
        <dsp:cNvPr id="0" name=""/>
        <dsp:cNvSpPr/>
      </dsp:nvSpPr>
      <dsp:spPr>
        <a:xfrm>
          <a:off x="135582" y="2543715"/>
          <a:ext cx="903464" cy="90346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2EF2BF-AB84-4D8D-8471-59421AFC1000}">
      <dsp:nvSpPr>
        <dsp:cNvPr id="0" name=""/>
        <dsp:cNvSpPr/>
      </dsp:nvSpPr>
      <dsp:spPr>
        <a:xfrm>
          <a:off x="325310" y="2733443"/>
          <a:ext cx="524009" cy="52400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C664A65-522F-4D5B-A3F3-41E30FAC1334}">
      <dsp:nvSpPr>
        <dsp:cNvPr id="0" name=""/>
        <dsp:cNvSpPr/>
      </dsp:nvSpPr>
      <dsp:spPr>
        <a:xfrm>
          <a:off x="1232647" y="2543715"/>
          <a:ext cx="2129595" cy="903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GB" sz="2400" kern="1200"/>
            <a:t>Musician or Band</a:t>
          </a:r>
          <a:endParaRPr lang="en-US" sz="2400" kern="1200"/>
        </a:p>
      </dsp:txBody>
      <dsp:txXfrm>
        <a:off x="1232647" y="2543715"/>
        <a:ext cx="2129595" cy="903464"/>
      </dsp:txXfrm>
    </dsp:sp>
    <dsp:sp modelId="{74584E1B-8260-4A86-9EA9-AC1C20F367F7}">
      <dsp:nvSpPr>
        <dsp:cNvPr id="0" name=""/>
        <dsp:cNvSpPr/>
      </dsp:nvSpPr>
      <dsp:spPr>
        <a:xfrm>
          <a:off x="3733308" y="2543715"/>
          <a:ext cx="903464" cy="90346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3BB7980-DADB-47E4-878D-A577B2592A74}">
      <dsp:nvSpPr>
        <dsp:cNvPr id="0" name=""/>
        <dsp:cNvSpPr/>
      </dsp:nvSpPr>
      <dsp:spPr>
        <a:xfrm>
          <a:off x="3923035" y="2733443"/>
          <a:ext cx="524009" cy="52400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2FF89C-7321-46C6-ADF2-8FF671F033D7}">
      <dsp:nvSpPr>
        <dsp:cNvPr id="0" name=""/>
        <dsp:cNvSpPr/>
      </dsp:nvSpPr>
      <dsp:spPr>
        <a:xfrm>
          <a:off x="4830372" y="2543715"/>
          <a:ext cx="2129595" cy="903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GB" sz="2400" kern="1200"/>
            <a:t>Film Franchise e.g. Marvel</a:t>
          </a:r>
          <a:endParaRPr lang="en-US" sz="2400" kern="1200"/>
        </a:p>
      </dsp:txBody>
      <dsp:txXfrm>
        <a:off x="4830372" y="2543715"/>
        <a:ext cx="2129595" cy="903464"/>
      </dsp:txXfrm>
    </dsp:sp>
    <dsp:sp modelId="{BF23AA46-1BB4-4D49-A273-E0CA69D6956D}">
      <dsp:nvSpPr>
        <dsp:cNvPr id="0" name=""/>
        <dsp:cNvSpPr/>
      </dsp:nvSpPr>
      <dsp:spPr>
        <a:xfrm>
          <a:off x="7331033" y="2543715"/>
          <a:ext cx="903464" cy="90346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B190889-5508-4BD9-B76C-C183BFE40254}">
      <dsp:nvSpPr>
        <dsp:cNvPr id="0" name=""/>
        <dsp:cNvSpPr/>
      </dsp:nvSpPr>
      <dsp:spPr>
        <a:xfrm>
          <a:off x="7520761" y="2733443"/>
          <a:ext cx="524009" cy="52400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720202D-97D5-45E7-9CA9-C97FAD71ABD5}">
      <dsp:nvSpPr>
        <dsp:cNvPr id="0" name=""/>
        <dsp:cNvSpPr/>
      </dsp:nvSpPr>
      <dsp:spPr>
        <a:xfrm>
          <a:off x="8428097" y="2543715"/>
          <a:ext cx="2129595" cy="903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GB" sz="2400" kern="1200"/>
            <a:t>A hobby e.g. reading/baking</a:t>
          </a:r>
          <a:endParaRPr lang="en-US" sz="2400" kern="1200"/>
        </a:p>
      </dsp:txBody>
      <dsp:txXfrm>
        <a:off x="8428097" y="2543715"/>
        <a:ext cx="2129595" cy="903464"/>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16:02.199"/>
    </inkml:context>
    <inkml:brush xml:id="br0">
      <inkml:brushProperty name="width" value="0.025" units="cm"/>
      <inkml:brushProperty name="height" value="0.025" units="cm"/>
    </inkml:brush>
  </inkml:definitions>
  <inkml:trace contextRef="#ctx0" brushRef="#br0">1 0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16:44.031"/>
    </inkml:context>
    <inkml:brush xml:id="br0">
      <inkml:brushProperty name="width" value="0.025" units="cm"/>
      <inkml:brushProperty name="height" value="0.025" units="cm"/>
    </inkml:brush>
  </inkml:definitions>
  <inkml:trace contextRef="#ctx0" brushRef="#br0">1 0 24575,'0'0'-8191</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0D5296F4-89ED-4F83-81F2-34922FD5101F}" type="datetimeFigureOut">
              <a:rPr lang="en-GB" smtClean="0"/>
              <a:t>10/09/2026</a:t>
            </a:fld>
            <a:endParaRPr lang="en-GB"/>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GB"/>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6C381F68-F5D8-4C16-A6A9-B4B3D72B5CAC}" type="slidenum">
              <a:rPr lang="en-GB" smtClean="0"/>
              <a:t>‹#›</a:t>
            </a:fld>
            <a:endParaRPr lang="en-GB"/>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813502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5296F4-89ED-4F83-81F2-34922FD5101F}"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381F68-F5D8-4C16-A6A9-B4B3D72B5CAC}" type="slidenum">
              <a:rPr lang="en-GB" smtClean="0"/>
              <a:t>‹#›</a:t>
            </a:fld>
            <a:endParaRPr lang="en-GB"/>
          </a:p>
        </p:txBody>
      </p:sp>
    </p:spTree>
    <p:extLst>
      <p:ext uri="{BB962C8B-B14F-4D97-AF65-F5344CB8AC3E}">
        <p14:creationId xmlns:p14="http://schemas.microsoft.com/office/powerpoint/2010/main" val="398264350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D5296F4-89ED-4F83-81F2-34922FD5101F}"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381F68-F5D8-4C16-A6A9-B4B3D72B5CAC}" type="slidenum">
              <a:rPr lang="en-GB" smtClean="0"/>
              <a:t>‹#›</a:t>
            </a:fld>
            <a:endParaRPr lang="en-GB"/>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292570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D5296F4-89ED-4F83-81F2-34922FD5101F}" type="datetimeFigureOut">
              <a:rPr lang="en-GB" smtClean="0"/>
              <a:t>10/09/2026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C381F68-F5D8-4C16-A6A9-B4B3D72B5CAC}" type="slidenum">
              <a:rPr lang="en-GB" smtClean="0"/>
              <a:t>‹#›</a:t>
            </a:fld>
            <a:endParaRPr lang="en-GB"/>
          </a:p>
        </p:txBody>
      </p:sp>
    </p:spTree>
    <p:extLst>
      <p:ext uri="{BB962C8B-B14F-4D97-AF65-F5344CB8AC3E}">
        <p14:creationId xmlns:p14="http://schemas.microsoft.com/office/powerpoint/2010/main" val="15670542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D5296F4-89ED-4F83-81F2-34922FD5101F}" type="datetimeFigureOut">
              <a:rPr lang="en-GB" smtClean="0"/>
              <a:t>10/09/2026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C381F68-F5D8-4C16-A6A9-B4B3D72B5CAC}" type="slidenum">
              <a:rPr lang="en-GB" smtClean="0"/>
              <a:t>‹#›</a:t>
            </a:fld>
            <a:endParaRPr lang="en-GB"/>
          </a:p>
        </p:txBody>
      </p:sp>
    </p:spTree>
    <p:extLst>
      <p:ext uri="{BB962C8B-B14F-4D97-AF65-F5344CB8AC3E}">
        <p14:creationId xmlns:p14="http://schemas.microsoft.com/office/powerpoint/2010/main" val="50553082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D5296F4-89ED-4F83-81F2-34922FD5101F}" type="datetimeFigureOut">
              <a:rPr lang="en-GB" smtClean="0"/>
              <a:t>10/09/2026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C381F68-F5D8-4C16-A6A9-B4B3D72B5CAC}" type="slidenum">
              <a:rPr lang="en-GB" smtClean="0"/>
              <a:t>‹#›</a:t>
            </a:fld>
            <a:endParaRPr lang="en-GB"/>
          </a:p>
        </p:txBody>
      </p:sp>
    </p:spTree>
    <p:extLst>
      <p:ext uri="{BB962C8B-B14F-4D97-AF65-F5344CB8AC3E}">
        <p14:creationId xmlns:p14="http://schemas.microsoft.com/office/powerpoint/2010/main" val="416789396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5296F4-89ED-4F83-81F2-34922FD5101F}" type="datetimeFigureOut">
              <a:rPr lang="en-GB" smtClean="0"/>
              <a:t>10/09/2026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C381F68-F5D8-4C16-A6A9-B4B3D72B5CAC}" type="slidenum">
              <a:rPr lang="en-GB" smtClean="0"/>
              <a:t>‹#›</a:t>
            </a:fld>
            <a:endParaRPr lang="en-GB"/>
          </a:p>
        </p:txBody>
      </p:sp>
    </p:spTree>
    <p:extLst>
      <p:ext uri="{BB962C8B-B14F-4D97-AF65-F5344CB8AC3E}">
        <p14:creationId xmlns:p14="http://schemas.microsoft.com/office/powerpoint/2010/main" val="261914502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D5296F4-89ED-4F83-81F2-34922FD5101F}" type="datetimeFigureOut">
              <a:rPr lang="en-GB" smtClean="0"/>
              <a:t>10/09/2026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C381F68-F5D8-4C16-A6A9-B4B3D72B5CAC}" type="slidenum">
              <a:rPr lang="en-GB" smtClean="0"/>
              <a:t>‹#›</a:t>
            </a:fld>
            <a:endParaRPr lang="en-GB"/>
          </a:p>
        </p:txBody>
      </p:sp>
    </p:spTree>
    <p:extLst>
      <p:ext uri="{BB962C8B-B14F-4D97-AF65-F5344CB8AC3E}">
        <p14:creationId xmlns:p14="http://schemas.microsoft.com/office/powerpoint/2010/main" val="419180157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D5296F4-89ED-4F83-81F2-34922FD5101F}" type="datetimeFigureOut">
              <a:rPr lang="en-GB" smtClean="0"/>
              <a:t>10/09/2026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C381F68-F5D8-4C16-A6A9-B4B3D72B5CAC}" type="slidenum">
              <a:rPr lang="en-GB" smtClean="0"/>
              <a:t>‹#›</a:t>
            </a:fld>
            <a:endParaRPr lang="en-GB"/>
          </a:p>
        </p:txBody>
      </p:sp>
    </p:spTree>
    <p:extLst>
      <p:ext uri="{BB962C8B-B14F-4D97-AF65-F5344CB8AC3E}">
        <p14:creationId xmlns:p14="http://schemas.microsoft.com/office/powerpoint/2010/main" val="205786316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5296F4-89ED-4F83-81F2-34922FD5101F}"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381F68-F5D8-4C16-A6A9-B4B3D72B5CAC}" type="slidenum">
              <a:rPr lang="en-GB" smtClean="0"/>
              <a:t>‹#›</a:t>
            </a:fld>
            <a:endParaRPr lang="en-GB"/>
          </a:p>
        </p:txBody>
      </p:sp>
    </p:spTree>
    <p:extLst>
      <p:ext uri="{BB962C8B-B14F-4D97-AF65-F5344CB8AC3E}">
        <p14:creationId xmlns:p14="http://schemas.microsoft.com/office/powerpoint/2010/main" val="298703274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5296F4-89ED-4F83-81F2-34922FD5101F}"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381F68-F5D8-4C16-A6A9-B4B3D72B5CAC}" type="slidenum">
              <a:rPr lang="en-GB" smtClean="0"/>
              <a:t>‹#›</a:t>
            </a:fld>
            <a:endParaRPr lang="en-GB"/>
          </a:p>
        </p:txBody>
      </p:sp>
    </p:spTree>
    <p:extLst>
      <p:ext uri="{BB962C8B-B14F-4D97-AF65-F5344CB8AC3E}">
        <p14:creationId xmlns:p14="http://schemas.microsoft.com/office/powerpoint/2010/main" val="290763753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0D5296F4-89ED-4F83-81F2-34922FD5101F}" type="datetimeFigureOut">
              <a:rPr lang="en-GB" smtClean="0"/>
              <a:t>10/09/2026</a:t>
            </a:fld>
            <a:endParaRPr lang="en-GB"/>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GB"/>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6C381F68-F5D8-4C16-A6A9-B4B3D72B5CAC}" type="slidenum">
              <a:rPr lang="en-GB" smtClean="0"/>
              <a:t>‹#›</a:t>
            </a:fld>
            <a:endParaRPr lang="en-GB"/>
          </a:p>
        </p:txBody>
      </p:sp>
    </p:spTree>
    <p:extLst>
      <p:ext uri="{BB962C8B-B14F-4D97-AF65-F5344CB8AC3E}">
        <p14:creationId xmlns:p14="http://schemas.microsoft.com/office/powerpoint/2010/main" val="169259093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customXml" Target="../ink/ink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pngall.com/stranger-things-png" TargetMode="External"/><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 Id="rId5" Type="http://schemas.openxmlformats.org/officeDocument/2006/relationships/hyperlink" Target="https://www.deanscommunityhighschool.com/article/87519/School-Clubs" TargetMode="Externa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9271C28-7496-4447-8541-7B39F5E94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E0C0ABB2-21A4-CD6C-4625-DE707255FDBC}"/>
              </a:ext>
            </a:extLst>
          </p:cNvPr>
          <p:cNvSpPr>
            <a:spLocks noGrp="1"/>
          </p:cNvSpPr>
          <p:nvPr>
            <p:ph type="title"/>
          </p:nvPr>
        </p:nvSpPr>
        <p:spPr>
          <a:xfrm>
            <a:off x="6106704" y="609600"/>
            <a:ext cx="5364444" cy="1356360"/>
          </a:xfrm>
        </p:spPr>
        <p:txBody>
          <a:bodyPr>
            <a:normAutofit/>
          </a:bodyPr>
          <a:lstStyle/>
          <a:p>
            <a:r>
              <a:rPr lang="en-GB" dirty="0"/>
              <a:t>Staff	</a:t>
            </a:r>
          </a:p>
        </p:txBody>
      </p:sp>
      <p:pic>
        <p:nvPicPr>
          <p:cNvPr id="7" name="Graphic 6" descr="Classroom">
            <a:extLst>
              <a:ext uri="{FF2B5EF4-FFF2-40B4-BE49-F238E27FC236}">
                <a16:creationId xmlns:a16="http://schemas.microsoft.com/office/drawing/2014/main" id="{A188CB7D-BFFE-CF8C-3BDF-752FB5FEEFC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72064" y="1131152"/>
            <a:ext cx="4593715" cy="4593715"/>
          </a:xfrm>
          <a:prstGeom prst="rect">
            <a:avLst/>
          </a:prstGeom>
        </p:spPr>
      </p:pic>
      <p:sp>
        <p:nvSpPr>
          <p:cNvPr id="3" name="Content Placeholder 2">
            <a:extLst>
              <a:ext uri="{FF2B5EF4-FFF2-40B4-BE49-F238E27FC236}">
                <a16:creationId xmlns:a16="http://schemas.microsoft.com/office/drawing/2014/main" id="{48331375-165D-230C-AC18-8E23600C8943}"/>
              </a:ext>
            </a:extLst>
          </p:cNvPr>
          <p:cNvSpPr>
            <a:spLocks noGrp="1"/>
          </p:cNvSpPr>
          <p:nvPr>
            <p:ph idx="1"/>
          </p:nvPr>
        </p:nvSpPr>
        <p:spPr>
          <a:xfrm>
            <a:off x="5902960" y="2057400"/>
            <a:ext cx="5568187" cy="4038600"/>
          </a:xfrm>
        </p:spPr>
        <p:txBody>
          <a:bodyPr>
            <a:normAutofit/>
          </a:bodyPr>
          <a:lstStyle/>
          <a:p>
            <a:r>
              <a:rPr lang="en-GB" dirty="0"/>
              <a:t>Miss Lauren Evans – PT – PE</a:t>
            </a:r>
          </a:p>
          <a:p>
            <a:r>
              <a:rPr lang="en-GB" dirty="0"/>
              <a:t>Mrs Lauren Devlin – Pastoral Support Lead/PE </a:t>
            </a:r>
          </a:p>
          <a:p>
            <a:r>
              <a:rPr lang="en-GB" dirty="0"/>
              <a:t>Miss Samantha Luke – PT – Music &amp; Drama</a:t>
            </a:r>
          </a:p>
          <a:p>
            <a:r>
              <a:rPr lang="en-GB" dirty="0"/>
              <a:t>Mr Dean Tearney – Head of House</a:t>
            </a:r>
          </a:p>
        </p:txBody>
      </p:sp>
    </p:spTree>
    <p:extLst>
      <p:ext uri="{BB962C8B-B14F-4D97-AF65-F5344CB8AC3E}">
        <p14:creationId xmlns:p14="http://schemas.microsoft.com/office/powerpoint/2010/main" val="320295745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E2B48-72BA-CFCC-D5A7-992BE47956BE}"/>
              </a:ext>
            </a:extLst>
          </p:cNvPr>
          <p:cNvSpPr>
            <a:spLocks noGrp="1"/>
          </p:cNvSpPr>
          <p:nvPr>
            <p:ph type="title"/>
          </p:nvPr>
        </p:nvSpPr>
        <p:spPr/>
        <p:txBody>
          <a:bodyPr/>
          <a:lstStyle/>
          <a:p>
            <a:pPr algn="ctr"/>
            <a:r>
              <a:rPr lang="en-GB" dirty="0"/>
              <a:t>Short term memory retrieval – </a:t>
            </a:r>
            <a:br>
              <a:rPr lang="en-GB" dirty="0"/>
            </a:br>
            <a:r>
              <a:rPr lang="en-GB" dirty="0"/>
              <a:t>Dean Tearney</a:t>
            </a:r>
          </a:p>
        </p:txBody>
      </p:sp>
      <p:sp>
        <p:nvSpPr>
          <p:cNvPr id="3" name="Content Placeholder 2">
            <a:extLst>
              <a:ext uri="{FF2B5EF4-FFF2-40B4-BE49-F238E27FC236}">
                <a16:creationId xmlns:a16="http://schemas.microsoft.com/office/drawing/2014/main" id="{3678B63E-5C52-E7D6-AE98-AAC6E7F6A1A8}"/>
              </a:ext>
            </a:extLst>
          </p:cNvPr>
          <p:cNvSpPr>
            <a:spLocks noGrp="1"/>
          </p:cNvSpPr>
          <p:nvPr>
            <p:ph idx="1"/>
          </p:nvPr>
        </p:nvSpPr>
        <p:spPr/>
        <p:txBody>
          <a:bodyPr/>
          <a:lstStyle/>
          <a:p>
            <a:r>
              <a:rPr lang="en-GB" dirty="0"/>
              <a:t>The most common questions or statements from students in S1-3</a:t>
            </a:r>
          </a:p>
          <a:p>
            <a:r>
              <a:rPr lang="en-GB" dirty="0"/>
              <a:t>How do I study for this?</a:t>
            </a:r>
          </a:p>
          <a:p>
            <a:r>
              <a:rPr lang="en-GB" dirty="0"/>
              <a:t>When will I use this?</a:t>
            </a:r>
          </a:p>
          <a:p>
            <a:r>
              <a:rPr lang="en-GB" dirty="0"/>
              <a:t>How do you expect me to remember all of this?</a:t>
            </a:r>
          </a:p>
          <a:p>
            <a:r>
              <a:rPr lang="en-GB" dirty="0"/>
              <a:t>Will this part be in the exam/portfolio?</a:t>
            </a:r>
          </a:p>
          <a:p>
            <a:r>
              <a:rPr lang="en-GB" dirty="0"/>
              <a:t>Its fine, I’ll crash 2 weeks before the exam</a:t>
            </a:r>
          </a:p>
          <a:p>
            <a:r>
              <a:rPr lang="en-GB" dirty="0"/>
              <a:t>It doesn’t matter until S4</a:t>
            </a:r>
          </a:p>
          <a:p>
            <a:endParaRPr lang="en-GB" dirty="0"/>
          </a:p>
          <a:p>
            <a:pPr marL="45720" indent="0">
              <a:buNone/>
            </a:pPr>
            <a:endParaRPr lang="en-GB" dirty="0"/>
          </a:p>
        </p:txBody>
      </p:sp>
    </p:spTree>
    <p:extLst>
      <p:ext uri="{BB962C8B-B14F-4D97-AF65-F5344CB8AC3E}">
        <p14:creationId xmlns:p14="http://schemas.microsoft.com/office/powerpoint/2010/main" val="34330567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20D50-5516-58F6-E5C4-B5C69AB94D5B}"/>
              </a:ext>
            </a:extLst>
          </p:cNvPr>
          <p:cNvSpPr>
            <a:spLocks noGrp="1"/>
          </p:cNvSpPr>
          <p:nvPr>
            <p:ph type="title"/>
          </p:nvPr>
        </p:nvSpPr>
        <p:spPr/>
        <p:txBody>
          <a:bodyPr/>
          <a:lstStyle/>
          <a:p>
            <a:r>
              <a:rPr lang="en-GB" dirty="0"/>
              <a:t>Its all in the preparation.</a:t>
            </a:r>
            <a:br>
              <a:rPr lang="en-GB" dirty="0"/>
            </a:br>
            <a:endParaRPr lang="en-GB" dirty="0"/>
          </a:p>
        </p:txBody>
      </p:sp>
      <p:sp>
        <p:nvSpPr>
          <p:cNvPr id="3" name="Content Placeholder 2">
            <a:extLst>
              <a:ext uri="{FF2B5EF4-FFF2-40B4-BE49-F238E27FC236}">
                <a16:creationId xmlns:a16="http://schemas.microsoft.com/office/drawing/2014/main" id="{23F6B459-C036-56C5-81D5-5D80ABFE9299}"/>
              </a:ext>
            </a:extLst>
          </p:cNvPr>
          <p:cNvSpPr>
            <a:spLocks noGrp="1"/>
          </p:cNvSpPr>
          <p:nvPr>
            <p:ph idx="1"/>
          </p:nvPr>
        </p:nvSpPr>
        <p:spPr/>
        <p:txBody>
          <a:bodyPr/>
          <a:lstStyle/>
          <a:p>
            <a:r>
              <a:rPr lang="en-GB" dirty="0"/>
              <a:t>Habit and routine are key</a:t>
            </a:r>
          </a:p>
          <a:p>
            <a:r>
              <a:rPr lang="en-GB" dirty="0"/>
              <a:t>Find something that works for you</a:t>
            </a:r>
          </a:p>
          <a:p>
            <a:r>
              <a:rPr lang="en-GB" dirty="0"/>
              <a:t>All too often you may hear from a closed bedroom door ‘I am studying’ </a:t>
            </a:r>
          </a:p>
          <a:p>
            <a:r>
              <a:rPr lang="en-GB" dirty="0"/>
              <a:t>Do they know how to study? </a:t>
            </a:r>
          </a:p>
          <a:p>
            <a:r>
              <a:rPr lang="en-GB" dirty="0"/>
              <a:t>Habits – If it’s a quiet house, study in the dining room or somewhere where parents/carers can see you</a:t>
            </a:r>
          </a:p>
          <a:p>
            <a:r>
              <a:rPr lang="en-GB" dirty="0"/>
              <a:t>If you do study in your room – give yourself breaks; step out of the room; be productive </a:t>
            </a:r>
          </a:p>
        </p:txBody>
      </p:sp>
    </p:spTree>
    <p:extLst>
      <p:ext uri="{BB962C8B-B14F-4D97-AF65-F5344CB8AC3E}">
        <p14:creationId xmlns:p14="http://schemas.microsoft.com/office/powerpoint/2010/main" val="369642277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E9271C28-7496-4447-8541-7B39F5E94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AAA0A010-6ABF-C24C-23E4-90A82AC02A8E}"/>
              </a:ext>
            </a:extLst>
          </p:cNvPr>
          <p:cNvSpPr>
            <a:spLocks noGrp="1"/>
          </p:cNvSpPr>
          <p:nvPr>
            <p:ph type="title"/>
          </p:nvPr>
        </p:nvSpPr>
        <p:spPr>
          <a:xfrm>
            <a:off x="4419600" y="609600"/>
            <a:ext cx="7620000" cy="1356360"/>
          </a:xfrm>
        </p:spPr>
        <p:txBody>
          <a:bodyPr>
            <a:normAutofit/>
          </a:bodyPr>
          <a:lstStyle/>
          <a:p>
            <a:r>
              <a:rPr lang="en-GB" sz="3700" dirty="0"/>
              <a:t>Everyone is different – we all learn in different ways.</a:t>
            </a:r>
          </a:p>
        </p:txBody>
      </p:sp>
      <p:pic>
        <p:nvPicPr>
          <p:cNvPr id="23" name="Picture 22" descr="Split Clock Face | NRICH">
            <a:extLst>
              <a:ext uri="{FF2B5EF4-FFF2-40B4-BE49-F238E27FC236}">
                <a16:creationId xmlns:a16="http://schemas.microsoft.com/office/drawing/2014/main" id="{4E5D5711-24E3-580A-DD74-72BE00B410FF}"/>
              </a:ext>
            </a:extLst>
          </p:cNvPr>
          <p:cNvPicPr>
            <a:picLocks noChangeAspect="1"/>
          </p:cNvPicPr>
          <p:nvPr/>
        </p:nvPicPr>
        <p:blipFill>
          <a:blip r:embed="rId2"/>
          <a:stretch>
            <a:fillRect/>
          </a:stretch>
        </p:blipFill>
        <p:spPr>
          <a:xfrm>
            <a:off x="659574" y="1627937"/>
            <a:ext cx="3275393" cy="3286648"/>
          </a:xfrm>
          <a:prstGeom prst="rect">
            <a:avLst/>
          </a:prstGeom>
        </p:spPr>
      </p:pic>
      <p:sp>
        <p:nvSpPr>
          <p:cNvPr id="3" name="Content Placeholder 2">
            <a:extLst>
              <a:ext uri="{FF2B5EF4-FFF2-40B4-BE49-F238E27FC236}">
                <a16:creationId xmlns:a16="http://schemas.microsoft.com/office/drawing/2014/main" id="{4EBD5FC4-B27A-F50F-6C76-5746829E7FE7}"/>
              </a:ext>
            </a:extLst>
          </p:cNvPr>
          <p:cNvSpPr>
            <a:spLocks noGrp="1"/>
          </p:cNvSpPr>
          <p:nvPr>
            <p:ph idx="1"/>
          </p:nvPr>
        </p:nvSpPr>
        <p:spPr>
          <a:xfrm>
            <a:off x="4419600" y="1872343"/>
            <a:ext cx="7051547" cy="4223657"/>
          </a:xfrm>
        </p:spPr>
        <p:txBody>
          <a:bodyPr>
            <a:normAutofit fontScale="70000" lnSpcReduction="20000"/>
          </a:bodyPr>
          <a:lstStyle/>
          <a:p>
            <a:r>
              <a:rPr lang="en-GB" dirty="0"/>
              <a:t>Consolidating your learning early is the key to retaining and joining the dots. </a:t>
            </a:r>
          </a:p>
          <a:p>
            <a:r>
              <a:rPr lang="en-GB" dirty="0"/>
              <a:t>Take 10 minutes per subject (there will normally be a core subject like PSE or PE where studying isn’t required)</a:t>
            </a:r>
          </a:p>
          <a:p>
            <a:r>
              <a:rPr lang="en-GB" dirty="0"/>
              <a:t>Period 1 – Science (10 mins)</a:t>
            </a:r>
          </a:p>
          <a:p>
            <a:r>
              <a:rPr lang="en-GB" dirty="0"/>
              <a:t>Period 2 – English (10 mins)</a:t>
            </a:r>
          </a:p>
          <a:p>
            <a:r>
              <a:rPr lang="en-GB" dirty="0"/>
              <a:t>Period 3 – Maths (10 mins) etc…</a:t>
            </a:r>
          </a:p>
          <a:p>
            <a:r>
              <a:rPr lang="en-GB" dirty="0"/>
              <a:t>You consolidate in only one hour. In the 10 mins per subject you write down everything you understood from the lesson and highlight parts you didn’t. You can then either use that lack of understanding as part of a longer study plan or ask the teacher to explain more.</a:t>
            </a:r>
          </a:p>
          <a:p>
            <a:r>
              <a:rPr lang="en-GB" dirty="0"/>
              <a:t>Habits like these build confidence, skills and knowledge. </a:t>
            </a:r>
          </a:p>
          <a:p>
            <a:r>
              <a:rPr lang="en-GB" dirty="0"/>
              <a:t>It doesn’t feel like a chore</a:t>
            </a:r>
          </a:p>
          <a:p>
            <a:r>
              <a:rPr lang="en-GB" dirty="0"/>
              <a:t>1 hour per night is enough to build learning </a:t>
            </a:r>
          </a:p>
          <a:p>
            <a:r>
              <a:rPr lang="en-GB" dirty="0"/>
              <a:t>Creates a foundation for senior phase </a:t>
            </a:r>
          </a:p>
        </p:txBody>
      </p:sp>
      <mc:AlternateContent xmlns:mc="http://schemas.openxmlformats.org/markup-compatibility/2006" xmlns:p14="http://schemas.microsoft.com/office/powerpoint/2010/main">
        <mc:Choice Requires="p14">
          <p:contentPart p14:bwMode="auto" r:id="rId3">
            <p14:nvContentPartPr>
              <p14:cNvPr id="24" name="Ink 23">
                <a:extLst>
                  <a:ext uri="{FF2B5EF4-FFF2-40B4-BE49-F238E27FC236}">
                    <a16:creationId xmlns:a16="http://schemas.microsoft.com/office/drawing/2014/main" id="{E60680C0-6A62-9390-3A07-942CDE15B343}"/>
                  </a:ext>
                </a:extLst>
              </p14:cNvPr>
              <p14:cNvContentPartPr/>
              <p14:nvPr/>
            </p14:nvContentPartPr>
            <p14:xfrm>
              <a:off x="3820680" y="903669"/>
              <a:ext cx="360" cy="360"/>
            </p14:xfrm>
          </p:contentPart>
        </mc:Choice>
        <mc:Fallback xmlns="">
          <p:pic>
            <p:nvPicPr>
              <p:cNvPr id="24" name="Ink 23">
                <a:extLst>
                  <a:ext uri="{FF2B5EF4-FFF2-40B4-BE49-F238E27FC236}">
                    <a16:creationId xmlns:a16="http://schemas.microsoft.com/office/drawing/2014/main" id="{E60680C0-6A62-9390-3A07-942CDE15B343}"/>
                  </a:ext>
                </a:extLst>
              </p:cNvPr>
              <p:cNvPicPr/>
              <p:nvPr/>
            </p:nvPicPr>
            <p:blipFill>
              <a:blip r:embed="rId4"/>
              <a:stretch>
                <a:fillRect/>
              </a:stretch>
            </p:blipFill>
            <p:spPr>
              <a:xfrm>
                <a:off x="3816360" y="899349"/>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7" name="Ink 26">
                <a:extLst>
                  <a:ext uri="{FF2B5EF4-FFF2-40B4-BE49-F238E27FC236}">
                    <a16:creationId xmlns:a16="http://schemas.microsoft.com/office/drawing/2014/main" id="{031863F3-FE1B-CB7F-98A6-2A81A4A98058}"/>
                  </a:ext>
                </a:extLst>
              </p14:cNvPr>
              <p14:cNvContentPartPr/>
              <p14:nvPr/>
            </p14:nvContentPartPr>
            <p14:xfrm>
              <a:off x="1452720" y="1219280"/>
              <a:ext cx="360" cy="360"/>
            </p14:xfrm>
          </p:contentPart>
        </mc:Choice>
        <mc:Fallback xmlns="">
          <p:pic>
            <p:nvPicPr>
              <p:cNvPr id="27" name="Ink 26">
                <a:extLst>
                  <a:ext uri="{FF2B5EF4-FFF2-40B4-BE49-F238E27FC236}">
                    <a16:creationId xmlns:a16="http://schemas.microsoft.com/office/drawing/2014/main" id="{031863F3-FE1B-CB7F-98A6-2A81A4A98058}"/>
                  </a:ext>
                </a:extLst>
              </p:cNvPr>
              <p:cNvPicPr/>
              <p:nvPr/>
            </p:nvPicPr>
            <p:blipFill>
              <a:blip r:embed="rId4"/>
              <a:stretch>
                <a:fillRect/>
              </a:stretch>
            </p:blipFill>
            <p:spPr>
              <a:xfrm>
                <a:off x="1448400" y="1214960"/>
                <a:ext cx="9000" cy="9000"/>
              </a:xfrm>
              <a:prstGeom prst="rect">
                <a:avLst/>
              </a:prstGeom>
            </p:spPr>
          </p:pic>
        </mc:Fallback>
      </mc:AlternateContent>
    </p:spTree>
    <p:extLst>
      <p:ext uri="{BB962C8B-B14F-4D97-AF65-F5344CB8AC3E}">
        <p14:creationId xmlns:p14="http://schemas.microsoft.com/office/powerpoint/2010/main" val="92929505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9CBD3C9-4E66-426D-948E-7CF4778107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2" name="Rectangle 11">
            <a:extLst>
              <a:ext uri="{FF2B5EF4-FFF2-40B4-BE49-F238E27FC236}">
                <a16:creationId xmlns:a16="http://schemas.microsoft.com/office/drawing/2014/main" id="{E9271C28-7496-4447-8541-7B39F5E94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6BB88F93-4F1D-A322-170A-F2ABD2E4B107}"/>
              </a:ext>
            </a:extLst>
          </p:cNvPr>
          <p:cNvSpPr>
            <a:spLocks noGrp="1"/>
          </p:cNvSpPr>
          <p:nvPr>
            <p:ph type="title"/>
          </p:nvPr>
        </p:nvSpPr>
        <p:spPr>
          <a:xfrm>
            <a:off x="3840534" y="243840"/>
            <a:ext cx="5364444" cy="1356360"/>
          </a:xfrm>
        </p:spPr>
        <p:txBody>
          <a:bodyPr vert="horz" lIns="91440" tIns="45720" rIns="91440" bIns="45720" rtlCol="0" anchor="ctr">
            <a:normAutofit/>
          </a:bodyPr>
          <a:lstStyle/>
          <a:p>
            <a:r>
              <a:rPr lang="en-US" dirty="0"/>
              <a:t>Revision Techniques</a:t>
            </a:r>
          </a:p>
        </p:txBody>
      </p:sp>
      <p:pic>
        <p:nvPicPr>
          <p:cNvPr id="3" name="Picture 2" descr="Outline note taking method">
            <a:extLst>
              <a:ext uri="{FF2B5EF4-FFF2-40B4-BE49-F238E27FC236}">
                <a16:creationId xmlns:a16="http://schemas.microsoft.com/office/drawing/2014/main" id="{978928B0-2FCA-C9AA-A86A-6659A8DBA1C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407737" y="1509209"/>
            <a:ext cx="6243222" cy="383958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707E611-1F64-83DF-DE9B-13764C2DFFEE}"/>
              </a:ext>
            </a:extLst>
          </p:cNvPr>
          <p:cNvSpPr txBox="1"/>
          <p:nvPr/>
        </p:nvSpPr>
        <p:spPr>
          <a:xfrm>
            <a:off x="6827556" y="2011680"/>
            <a:ext cx="4754844" cy="3313801"/>
          </a:xfrm>
          <a:prstGeom prst="rect">
            <a:avLst/>
          </a:prstGeom>
        </p:spPr>
        <p:txBody>
          <a:bodyPr vert="horz" lIns="91440" tIns="45720" rIns="91440" bIns="45720" rtlCol="0">
            <a:normAutofit lnSpcReduction="10000"/>
          </a:bodyPr>
          <a:lstStyle/>
          <a:p>
            <a:pPr lvl="0" indent="-182880" defTabSz="914400" fontAlgn="base">
              <a:lnSpc>
                <a:spcPct val="90000"/>
              </a:lnSpc>
              <a:spcBef>
                <a:spcPct val="0"/>
              </a:spcBef>
              <a:spcAft>
                <a:spcPts val="600"/>
              </a:spcAft>
              <a:buClr>
                <a:schemeClr val="accent1"/>
              </a:buClr>
              <a:buSzPct val="80000"/>
              <a:buFont typeface="Corbel" pitchFamily="34" charset="0"/>
              <a:buChar char="•"/>
            </a:pPr>
            <a:r>
              <a:rPr lang="en-US" altLang="en-US" sz="2400" b="1" dirty="0">
                <a:solidFill>
                  <a:schemeClr val="accent1"/>
                </a:solidFill>
              </a:rPr>
              <a:t>Acronyms</a:t>
            </a:r>
            <a:r>
              <a:rPr lang="en-US" altLang="en-US" sz="2400" dirty="0">
                <a:solidFill>
                  <a:schemeClr val="accent1"/>
                </a:solidFill>
              </a:rPr>
              <a:t>: A word formed from the initial letters of a series of words (e.g., "ROYGBIV" for the colors of the rainbow).</a:t>
            </a:r>
          </a:p>
          <a:p>
            <a:pPr lvl="0" indent="-182880" defTabSz="914400" fontAlgn="base">
              <a:lnSpc>
                <a:spcPct val="90000"/>
              </a:lnSpc>
              <a:spcBef>
                <a:spcPct val="0"/>
              </a:spcBef>
              <a:spcAft>
                <a:spcPts val="600"/>
              </a:spcAft>
              <a:buClr>
                <a:schemeClr val="accent1"/>
              </a:buClr>
              <a:buSzPct val="80000"/>
              <a:buFont typeface="Corbel" pitchFamily="34" charset="0"/>
              <a:buChar char="•"/>
            </a:pPr>
            <a:endParaRPr lang="en-US" altLang="en-US" sz="2400" dirty="0">
              <a:solidFill>
                <a:schemeClr val="accent1"/>
              </a:solidFill>
            </a:endParaRPr>
          </a:p>
          <a:p>
            <a:pPr lvl="0" indent="-182880" defTabSz="914400" fontAlgn="base">
              <a:lnSpc>
                <a:spcPct val="90000"/>
              </a:lnSpc>
              <a:spcBef>
                <a:spcPct val="0"/>
              </a:spcBef>
              <a:spcAft>
                <a:spcPts val="600"/>
              </a:spcAft>
              <a:buClr>
                <a:schemeClr val="accent1"/>
              </a:buClr>
              <a:buSzPct val="80000"/>
              <a:buFont typeface="Corbel" pitchFamily="34" charset="0"/>
              <a:buChar char="•"/>
            </a:pPr>
            <a:r>
              <a:rPr lang="en-US" altLang="en-US" sz="2400" b="1" dirty="0">
                <a:solidFill>
                  <a:schemeClr val="accent1"/>
                </a:solidFill>
              </a:rPr>
              <a:t>Acrostics</a:t>
            </a:r>
            <a:r>
              <a:rPr lang="en-US" altLang="en-US" sz="2400" dirty="0">
                <a:solidFill>
                  <a:schemeClr val="accent1"/>
                </a:solidFill>
              </a:rPr>
              <a:t>: A sentence where the first letter of each word stands for something (e.g. "Every Green Bus Drives Fast" for the notes on the lines of the treble clef in Music).</a:t>
            </a:r>
          </a:p>
        </p:txBody>
      </p:sp>
    </p:spTree>
    <p:extLst>
      <p:ext uri="{BB962C8B-B14F-4D97-AF65-F5344CB8AC3E}">
        <p14:creationId xmlns:p14="http://schemas.microsoft.com/office/powerpoint/2010/main" val="301379332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3810" y="2960716"/>
            <a:ext cx="4036334" cy="2387600"/>
          </a:xfrm>
        </p:spPr>
        <p:txBody>
          <a:bodyPr vert="horz" lIns="91440" tIns="45720" rIns="91440" bIns="45720" rtlCol="0" anchor="t">
            <a:normAutofit/>
          </a:bodyPr>
          <a:lstStyle/>
          <a:p>
            <a:r>
              <a:rPr lang="en-US" sz="5400" kern="1200">
                <a:solidFill>
                  <a:schemeClr val="tx1"/>
                </a:solidFill>
                <a:latin typeface="+mj-lt"/>
                <a:ea typeface="+mj-ea"/>
                <a:cs typeface="+mj-cs"/>
              </a:rPr>
              <a:t>Mind Maps</a:t>
            </a:r>
          </a:p>
        </p:txBody>
      </p:sp>
      <p:pic>
        <p:nvPicPr>
          <p:cNvPr id="3" name="Picture 2"/>
          <p:cNvPicPr>
            <a:picLocks noChangeAspect="1"/>
          </p:cNvPicPr>
          <p:nvPr/>
        </p:nvPicPr>
        <p:blipFill>
          <a:blip r:embed="rId2"/>
          <a:stretch>
            <a:fillRect/>
          </a:stretch>
        </p:blipFill>
        <p:spPr>
          <a:xfrm>
            <a:off x="5922492" y="1946423"/>
            <a:ext cx="5536001" cy="2906400"/>
          </a:xfrm>
          <a:prstGeom prst="rect">
            <a:avLst/>
          </a:prstGeom>
        </p:spPr>
      </p:pic>
    </p:spTree>
    <p:extLst>
      <p:ext uri="{BB962C8B-B14F-4D97-AF65-F5344CB8AC3E}">
        <p14:creationId xmlns:p14="http://schemas.microsoft.com/office/powerpoint/2010/main" val="317972717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AC131-657A-3400-C999-0EBAA126F0C2}"/>
              </a:ext>
            </a:extLst>
          </p:cNvPr>
          <p:cNvSpPr>
            <a:spLocks noGrp="1"/>
          </p:cNvSpPr>
          <p:nvPr>
            <p:ph type="title"/>
          </p:nvPr>
        </p:nvSpPr>
        <p:spPr>
          <a:xfrm>
            <a:off x="3455949" y="115212"/>
            <a:ext cx="5280102" cy="1356360"/>
          </a:xfrm>
        </p:spPr>
        <p:txBody>
          <a:bodyPr/>
          <a:lstStyle/>
          <a:p>
            <a:r>
              <a:rPr lang="en-GB" u="sng" dirty="0"/>
              <a:t>What is a Mind Map?</a:t>
            </a:r>
            <a:endParaRPr lang="en-US" dirty="0"/>
          </a:p>
        </p:txBody>
      </p:sp>
      <p:sp>
        <p:nvSpPr>
          <p:cNvPr id="3" name="Content Placeholder 2">
            <a:extLst>
              <a:ext uri="{FF2B5EF4-FFF2-40B4-BE49-F238E27FC236}">
                <a16:creationId xmlns:a16="http://schemas.microsoft.com/office/drawing/2014/main" id="{56BE8AED-CC94-EB61-5A66-13C27766CFE5}"/>
              </a:ext>
            </a:extLst>
          </p:cNvPr>
          <p:cNvSpPr>
            <a:spLocks noGrp="1"/>
          </p:cNvSpPr>
          <p:nvPr>
            <p:ph idx="1"/>
          </p:nvPr>
        </p:nvSpPr>
        <p:spPr>
          <a:xfrm>
            <a:off x="838200" y="1332377"/>
            <a:ext cx="10515600" cy="4351338"/>
          </a:xfrm>
        </p:spPr>
        <p:txBody>
          <a:bodyPr vert="horz" lIns="91440" tIns="45720" rIns="91440" bIns="45720" rtlCol="0" anchor="t">
            <a:noAutofit/>
          </a:bodyPr>
          <a:lstStyle/>
          <a:p>
            <a:pPr marL="0" indent="0">
              <a:buNone/>
            </a:pPr>
            <a:r>
              <a:rPr lang="en-GB" sz="2800" dirty="0">
                <a:latin typeface="Segoe UI"/>
                <a:cs typeface="Segoe UI"/>
              </a:rPr>
              <a:t>A mind map is a visual diagram that starts with a central idea and branches into key topics, then subtopics.</a:t>
            </a:r>
          </a:p>
          <a:p>
            <a:pPr marL="0" indent="0">
              <a:buNone/>
            </a:pPr>
            <a:r>
              <a:rPr lang="en-GB" sz="2800" dirty="0">
                <a:latin typeface="Segoe UI"/>
                <a:cs typeface="Segoe UI"/>
              </a:rPr>
              <a:t>It uses colour, mages, keywords and connections to help your brain organise information.</a:t>
            </a:r>
            <a:br>
              <a:rPr lang="en-GB" sz="2800" dirty="0">
                <a:latin typeface="Segoe UI"/>
                <a:cs typeface="Segoe UI"/>
              </a:rPr>
            </a:br>
            <a:endParaRPr lang="en-GB" sz="2800" dirty="0">
              <a:latin typeface="Segoe UI"/>
              <a:cs typeface="Segoe UI"/>
            </a:endParaRPr>
          </a:p>
          <a:p>
            <a:pPr>
              <a:buFont typeface="Calibri" panose="020B0604020202020204" pitchFamily="34" charset="0"/>
              <a:buChar char="-"/>
            </a:pPr>
            <a:r>
              <a:rPr lang="en-GB" sz="2800" dirty="0">
                <a:latin typeface="Segoe UI"/>
                <a:cs typeface="Segoe UI"/>
              </a:rPr>
              <a:t>A central idea or title in the middle</a:t>
            </a:r>
          </a:p>
          <a:p>
            <a:pPr>
              <a:buFont typeface="Calibri" panose="020B0604020202020204" pitchFamily="34" charset="0"/>
              <a:buChar char="-"/>
            </a:pPr>
            <a:r>
              <a:rPr lang="en-GB" sz="2800" dirty="0">
                <a:latin typeface="Segoe UI"/>
                <a:cs typeface="Segoe UI"/>
              </a:rPr>
              <a:t>Branches for main themes</a:t>
            </a:r>
          </a:p>
          <a:p>
            <a:pPr>
              <a:buFont typeface="Calibri" panose="020B0604020202020204" pitchFamily="34" charset="0"/>
              <a:buChar char="-"/>
            </a:pPr>
            <a:r>
              <a:rPr lang="en-GB" sz="2800" dirty="0">
                <a:latin typeface="Segoe UI"/>
                <a:cs typeface="Segoe UI"/>
              </a:rPr>
              <a:t>Sub-branches for detail</a:t>
            </a:r>
          </a:p>
          <a:p>
            <a:pPr>
              <a:buFont typeface="Calibri" panose="020B0604020202020204" pitchFamily="34" charset="0"/>
              <a:buChar char="-"/>
            </a:pPr>
            <a:r>
              <a:rPr lang="en-GB" sz="2800" dirty="0">
                <a:latin typeface="Segoe UI"/>
                <a:cs typeface="Segoe UI"/>
              </a:rPr>
              <a:t>Simple keywords</a:t>
            </a:r>
          </a:p>
          <a:p>
            <a:pPr>
              <a:buFont typeface="Calibri" panose="020B0604020202020204" pitchFamily="34" charset="0"/>
              <a:buChar char="-"/>
            </a:pPr>
            <a:r>
              <a:rPr lang="en-GB" sz="2800" dirty="0">
                <a:latin typeface="Segoe UI"/>
                <a:cs typeface="Segoe UI"/>
              </a:rPr>
              <a:t>Colours and icons </a:t>
            </a:r>
          </a:p>
          <a:p>
            <a:pPr marL="0" indent="0">
              <a:buNone/>
            </a:pPr>
            <a:endParaRPr lang="en-GB" dirty="0"/>
          </a:p>
        </p:txBody>
      </p:sp>
      <p:pic>
        <p:nvPicPr>
          <p:cNvPr id="5" name="Picture 4">
            <a:extLst>
              <a:ext uri="{FF2B5EF4-FFF2-40B4-BE49-F238E27FC236}">
                <a16:creationId xmlns:a16="http://schemas.microsoft.com/office/drawing/2014/main" id="{3B231CD7-AE0D-23CF-5B0D-BC28F45F3CBD}"/>
              </a:ext>
            </a:extLst>
          </p:cNvPr>
          <p:cNvPicPr>
            <a:picLocks noChangeAspect="1"/>
          </p:cNvPicPr>
          <p:nvPr/>
        </p:nvPicPr>
        <p:blipFill>
          <a:blip r:embed="rId2"/>
          <a:stretch>
            <a:fillRect/>
          </a:stretch>
        </p:blipFill>
        <p:spPr>
          <a:xfrm>
            <a:off x="7075121" y="3484858"/>
            <a:ext cx="4188300" cy="2198857"/>
          </a:xfrm>
          <a:prstGeom prst="rect">
            <a:avLst/>
          </a:prstGeom>
        </p:spPr>
      </p:pic>
    </p:spTree>
    <p:extLst>
      <p:ext uri="{BB962C8B-B14F-4D97-AF65-F5344CB8AC3E}">
        <p14:creationId xmlns:p14="http://schemas.microsoft.com/office/powerpoint/2010/main" val="212958327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indmapping- Lesson Strategies - Teacher/Parent - On The Job">
            <a:extLst>
              <a:ext uri="{FF2B5EF4-FFF2-40B4-BE49-F238E27FC236}">
                <a16:creationId xmlns:a16="http://schemas.microsoft.com/office/drawing/2014/main" id="{D823C7EB-094A-C151-3FF6-56112F761C24}"/>
              </a:ext>
            </a:extLst>
          </p:cNvPr>
          <p:cNvPicPr>
            <a:picLocks noChangeAspect="1"/>
          </p:cNvPicPr>
          <p:nvPr/>
        </p:nvPicPr>
        <p:blipFill>
          <a:blip r:embed="rId2"/>
          <a:stretch>
            <a:fillRect/>
          </a:stretch>
        </p:blipFill>
        <p:spPr>
          <a:xfrm>
            <a:off x="66675" y="-842962"/>
            <a:ext cx="12058650" cy="8543925"/>
          </a:xfrm>
          <a:prstGeom prst="rect">
            <a:avLst/>
          </a:prstGeom>
        </p:spPr>
      </p:pic>
    </p:spTree>
    <p:extLst>
      <p:ext uri="{BB962C8B-B14F-4D97-AF65-F5344CB8AC3E}">
        <p14:creationId xmlns:p14="http://schemas.microsoft.com/office/powerpoint/2010/main" val="31215455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A7A8E-097D-4A77-1F64-F0BD29B1EC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93A3BE-028C-4A4B-CE1D-265747151E45}"/>
              </a:ext>
            </a:extLst>
          </p:cNvPr>
          <p:cNvSpPr>
            <a:spLocks noGrp="1"/>
          </p:cNvSpPr>
          <p:nvPr>
            <p:ph type="title"/>
          </p:nvPr>
        </p:nvSpPr>
        <p:spPr>
          <a:xfrm>
            <a:off x="2581508" y="174703"/>
            <a:ext cx="6607098" cy="1356360"/>
          </a:xfrm>
        </p:spPr>
        <p:txBody>
          <a:bodyPr/>
          <a:lstStyle/>
          <a:p>
            <a:r>
              <a:rPr lang="en-GB" u="sng" dirty="0"/>
              <a:t>Why are Mind Maps Useful?</a:t>
            </a:r>
          </a:p>
        </p:txBody>
      </p:sp>
      <p:sp>
        <p:nvSpPr>
          <p:cNvPr id="3" name="Content Placeholder 2">
            <a:extLst>
              <a:ext uri="{FF2B5EF4-FFF2-40B4-BE49-F238E27FC236}">
                <a16:creationId xmlns:a16="http://schemas.microsoft.com/office/drawing/2014/main" id="{691EE2E2-948B-0890-B218-CB3A363430CA}"/>
              </a:ext>
            </a:extLst>
          </p:cNvPr>
          <p:cNvSpPr>
            <a:spLocks noGrp="1"/>
          </p:cNvSpPr>
          <p:nvPr>
            <p:ph idx="1"/>
          </p:nvPr>
        </p:nvSpPr>
        <p:spPr>
          <a:xfrm>
            <a:off x="507381" y="1809843"/>
            <a:ext cx="11335214" cy="4038600"/>
          </a:xfrm>
        </p:spPr>
        <p:txBody>
          <a:bodyPr vert="horz" lIns="91440" tIns="45720" rIns="91440" bIns="45720" rtlCol="0" anchor="t">
            <a:noAutofit/>
          </a:bodyPr>
          <a:lstStyle/>
          <a:p>
            <a:r>
              <a:rPr lang="en-GB" sz="2800" b="1" dirty="0">
                <a:latin typeface="Segoe UI"/>
                <a:cs typeface="Segoe UI"/>
              </a:rPr>
              <a:t>Makes big topics feel manageable</a:t>
            </a:r>
            <a:r>
              <a:rPr lang="en-GB" sz="2800" dirty="0">
                <a:latin typeface="Segoe UI"/>
                <a:cs typeface="Segoe UI"/>
              </a:rPr>
              <a:t> by breaking them down</a:t>
            </a:r>
            <a:endParaRPr lang="en-GB" sz="2800" dirty="0"/>
          </a:p>
          <a:p>
            <a:r>
              <a:rPr lang="en-GB" sz="2800" b="1" dirty="0">
                <a:latin typeface="Segoe UI"/>
                <a:cs typeface="Segoe UI"/>
              </a:rPr>
              <a:t>Stimulates memory</a:t>
            </a:r>
            <a:r>
              <a:rPr lang="en-GB" sz="2800" dirty="0">
                <a:latin typeface="Segoe UI"/>
                <a:cs typeface="Segoe UI"/>
              </a:rPr>
              <a:t> – your brain remembers images and colours more easily than text</a:t>
            </a:r>
            <a:endParaRPr lang="en-GB" sz="2800" dirty="0"/>
          </a:p>
          <a:p>
            <a:r>
              <a:rPr lang="en-GB" sz="2800" b="1" dirty="0">
                <a:latin typeface="Segoe UI"/>
                <a:cs typeface="Segoe UI"/>
              </a:rPr>
              <a:t>Helps you see connections</a:t>
            </a:r>
            <a:r>
              <a:rPr lang="en-GB" sz="2800" dirty="0">
                <a:latin typeface="Segoe UI"/>
                <a:cs typeface="Segoe UI"/>
              </a:rPr>
              <a:t> between ideas</a:t>
            </a:r>
            <a:endParaRPr lang="en-GB" sz="2800" dirty="0"/>
          </a:p>
          <a:p>
            <a:r>
              <a:rPr lang="en-GB" sz="2800" b="1" dirty="0">
                <a:latin typeface="Segoe UI"/>
                <a:cs typeface="Segoe UI"/>
              </a:rPr>
              <a:t>Saves time</a:t>
            </a:r>
            <a:r>
              <a:rPr lang="en-GB" sz="2800" dirty="0">
                <a:latin typeface="Segoe UI"/>
                <a:cs typeface="Segoe UI"/>
              </a:rPr>
              <a:t> – quicker than rewriting notes</a:t>
            </a:r>
            <a:endParaRPr lang="en-GB" sz="2800" dirty="0"/>
          </a:p>
          <a:p>
            <a:r>
              <a:rPr lang="en-GB" sz="2800" b="1" dirty="0">
                <a:latin typeface="Segoe UI"/>
                <a:cs typeface="Segoe UI"/>
              </a:rPr>
              <a:t>Useful for planning essays, reports, or presentations</a:t>
            </a:r>
            <a:endParaRPr lang="en-GB" sz="2800" dirty="0"/>
          </a:p>
          <a:p>
            <a:r>
              <a:rPr lang="en-GB" sz="2800" b="1" dirty="0">
                <a:latin typeface="Segoe UI"/>
                <a:cs typeface="Segoe UI"/>
              </a:rPr>
              <a:t>Great for last‑minute revision</a:t>
            </a:r>
            <a:r>
              <a:rPr lang="en-GB" sz="2800" dirty="0">
                <a:latin typeface="Segoe UI"/>
                <a:cs typeface="Segoe UI"/>
              </a:rPr>
              <a:t> because everything is on one page</a:t>
            </a:r>
            <a:endParaRPr lang="en-GB" sz="2800" dirty="0"/>
          </a:p>
          <a:p>
            <a:pPr marL="0" indent="0">
              <a:buNone/>
            </a:pPr>
            <a:endParaRPr lang="en-GB" sz="2000" dirty="0"/>
          </a:p>
        </p:txBody>
      </p:sp>
    </p:spTree>
    <p:extLst>
      <p:ext uri="{BB962C8B-B14F-4D97-AF65-F5344CB8AC3E}">
        <p14:creationId xmlns:p14="http://schemas.microsoft.com/office/powerpoint/2010/main" val="208946982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9060873" y="4267383"/>
            <a:ext cx="2027381" cy="369332"/>
          </a:xfrm>
          <a:prstGeom prst="rect">
            <a:avLst/>
          </a:prstGeom>
          <a:noFill/>
        </p:spPr>
        <p:txBody>
          <a:bodyPr wrap="square" rtlCol="0">
            <a:spAutoFit/>
          </a:bodyPr>
          <a:lstStyle/>
          <a:p>
            <a:r>
              <a:rPr lang="en-GB" dirty="0">
                <a:solidFill>
                  <a:schemeClr val="bg1"/>
                </a:solidFill>
              </a:rPr>
              <a:t>Regular exercise</a:t>
            </a:r>
          </a:p>
        </p:txBody>
      </p:sp>
      <p:sp>
        <p:nvSpPr>
          <p:cNvPr id="23" name="TextBox 22"/>
          <p:cNvSpPr txBox="1"/>
          <p:nvPr/>
        </p:nvSpPr>
        <p:spPr>
          <a:xfrm>
            <a:off x="564574" y="3208239"/>
            <a:ext cx="1895763" cy="646331"/>
          </a:xfrm>
          <a:prstGeom prst="rect">
            <a:avLst/>
          </a:prstGeom>
          <a:noFill/>
        </p:spPr>
        <p:txBody>
          <a:bodyPr wrap="square" rtlCol="0">
            <a:spAutoFit/>
          </a:bodyPr>
          <a:lstStyle/>
          <a:p>
            <a:r>
              <a:rPr lang="en-GB" dirty="0">
                <a:solidFill>
                  <a:schemeClr val="bg1"/>
                </a:solidFill>
              </a:rPr>
              <a:t>Spending time with friends</a:t>
            </a:r>
          </a:p>
        </p:txBody>
      </p:sp>
      <p:sp>
        <p:nvSpPr>
          <p:cNvPr id="24" name="TextBox 23"/>
          <p:cNvSpPr txBox="1"/>
          <p:nvPr/>
        </p:nvSpPr>
        <p:spPr>
          <a:xfrm>
            <a:off x="1768763" y="5220185"/>
            <a:ext cx="1634837" cy="646331"/>
          </a:xfrm>
          <a:prstGeom prst="rect">
            <a:avLst/>
          </a:prstGeom>
          <a:noFill/>
        </p:spPr>
        <p:txBody>
          <a:bodyPr wrap="square" rtlCol="0">
            <a:spAutoFit/>
          </a:bodyPr>
          <a:lstStyle/>
          <a:p>
            <a:r>
              <a:rPr lang="en-GB" dirty="0">
                <a:solidFill>
                  <a:schemeClr val="bg1"/>
                </a:solidFill>
              </a:rPr>
              <a:t>Limiting screen time</a:t>
            </a:r>
          </a:p>
        </p:txBody>
      </p:sp>
      <p:grpSp>
        <p:nvGrpSpPr>
          <p:cNvPr id="37" name="Group 36">
            <a:extLst>
              <a:ext uri="{FF2B5EF4-FFF2-40B4-BE49-F238E27FC236}">
                <a16:creationId xmlns:a16="http://schemas.microsoft.com/office/drawing/2014/main" id="{AB7DC69B-A072-95D0-16CD-19F2996B59BD}"/>
              </a:ext>
            </a:extLst>
          </p:cNvPr>
          <p:cNvGrpSpPr/>
          <p:nvPr/>
        </p:nvGrpSpPr>
        <p:grpSpPr>
          <a:xfrm>
            <a:off x="7672258" y="3336487"/>
            <a:ext cx="1984118" cy="432557"/>
            <a:chOff x="7672258" y="3336487"/>
            <a:chExt cx="1984118" cy="432557"/>
          </a:xfrm>
        </p:grpSpPr>
        <p:cxnSp>
          <p:nvCxnSpPr>
            <p:cNvPr id="16" name="Straight Connector 15"/>
            <p:cNvCxnSpPr/>
            <p:nvPr/>
          </p:nvCxnSpPr>
          <p:spPr>
            <a:xfrm flipH="1">
              <a:off x="7672258" y="3764092"/>
              <a:ext cx="1984118" cy="4952"/>
            </a:xfrm>
            <a:prstGeom prst="line">
              <a:avLst/>
            </a:prstGeom>
          </p:spPr>
          <p:style>
            <a:lnRef idx="1">
              <a:schemeClr val="dk1"/>
            </a:lnRef>
            <a:fillRef idx="0">
              <a:schemeClr val="dk1"/>
            </a:fillRef>
            <a:effectRef idx="0">
              <a:schemeClr val="dk1"/>
            </a:effectRef>
            <a:fontRef idx="minor">
              <a:schemeClr val="tx1"/>
            </a:fontRef>
          </p:style>
        </p:cxnSp>
        <p:sp>
          <p:nvSpPr>
            <p:cNvPr id="25" name="TextBox 24"/>
            <p:cNvSpPr txBox="1"/>
            <p:nvPr/>
          </p:nvSpPr>
          <p:spPr>
            <a:xfrm>
              <a:off x="7674204" y="3336487"/>
              <a:ext cx="1790638" cy="369332"/>
            </a:xfrm>
            <a:prstGeom prst="rect">
              <a:avLst/>
            </a:prstGeom>
            <a:noFill/>
          </p:spPr>
          <p:txBody>
            <a:bodyPr wrap="square" lIns="91440" tIns="45720" rIns="91440" bIns="45720" rtlCol="0" anchor="t">
              <a:spAutoFit/>
            </a:bodyPr>
            <a:lstStyle/>
            <a:p>
              <a:r>
                <a:rPr lang="en-GB" dirty="0"/>
                <a:t>Plot Elements</a:t>
              </a:r>
            </a:p>
          </p:txBody>
        </p:sp>
      </p:grpSp>
      <p:pic>
        <p:nvPicPr>
          <p:cNvPr id="2" name="Picture 1" descr="A red neon sign with black background&#10;&#10;AI-generated content may be incorrect.">
            <a:extLst>
              <a:ext uri="{FF2B5EF4-FFF2-40B4-BE49-F238E27FC236}">
                <a16:creationId xmlns:a16="http://schemas.microsoft.com/office/drawing/2014/main" id="{696AD4EF-CF00-5D43-1A06-42214DF95780}"/>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4157578" y="2816072"/>
            <a:ext cx="3328739" cy="1840805"/>
          </a:xfrm>
          <a:prstGeom prst="rect">
            <a:avLst/>
          </a:prstGeom>
        </p:spPr>
      </p:pic>
      <p:grpSp>
        <p:nvGrpSpPr>
          <p:cNvPr id="12" name="Group 11">
            <a:extLst>
              <a:ext uri="{FF2B5EF4-FFF2-40B4-BE49-F238E27FC236}">
                <a16:creationId xmlns:a16="http://schemas.microsoft.com/office/drawing/2014/main" id="{E62E7EAD-9094-87A0-C54D-9BAFA67089DE}"/>
              </a:ext>
            </a:extLst>
          </p:cNvPr>
          <p:cNvGrpSpPr/>
          <p:nvPr/>
        </p:nvGrpSpPr>
        <p:grpSpPr>
          <a:xfrm>
            <a:off x="2575713" y="1911198"/>
            <a:ext cx="1815697" cy="886691"/>
            <a:chOff x="2575713" y="1911198"/>
            <a:chExt cx="1815697" cy="886691"/>
          </a:xfrm>
        </p:grpSpPr>
        <p:cxnSp>
          <p:nvCxnSpPr>
            <p:cNvPr id="6" name="Straight Connector 5"/>
            <p:cNvCxnSpPr/>
            <p:nvPr/>
          </p:nvCxnSpPr>
          <p:spPr>
            <a:xfrm flipH="1" flipV="1">
              <a:off x="2625801" y="1911198"/>
              <a:ext cx="1607128" cy="886691"/>
            </a:xfrm>
            <a:prstGeom prst="line">
              <a:avLst/>
            </a:prstGeom>
          </p:spPr>
          <p:style>
            <a:lnRef idx="1">
              <a:schemeClr val="dk1"/>
            </a:lnRef>
            <a:fillRef idx="0">
              <a:schemeClr val="dk1"/>
            </a:fillRef>
            <a:effectRef idx="0">
              <a:schemeClr val="dk1"/>
            </a:effectRef>
            <a:fontRef idx="minor">
              <a:schemeClr val="tx1"/>
            </a:fontRef>
          </p:style>
        </p:cxnSp>
        <p:sp>
          <p:nvSpPr>
            <p:cNvPr id="10" name="TextBox 9">
              <a:extLst>
                <a:ext uri="{FF2B5EF4-FFF2-40B4-BE49-F238E27FC236}">
                  <a16:creationId xmlns:a16="http://schemas.microsoft.com/office/drawing/2014/main" id="{1CBCB670-39B4-4720-764E-0C0DC0143F4F}"/>
                </a:ext>
              </a:extLst>
            </p:cNvPr>
            <p:cNvSpPr txBox="1"/>
            <p:nvPr/>
          </p:nvSpPr>
          <p:spPr>
            <a:xfrm rot="1740000">
              <a:off x="2575713" y="2033623"/>
              <a:ext cx="181569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dirty="0"/>
                <a:t>Characters</a:t>
              </a:r>
              <a:endParaRPr lang="en-US" dirty="0"/>
            </a:p>
          </p:txBody>
        </p:sp>
      </p:grpSp>
      <p:sp>
        <p:nvSpPr>
          <p:cNvPr id="17" name="TextBox 16">
            <a:extLst>
              <a:ext uri="{FF2B5EF4-FFF2-40B4-BE49-F238E27FC236}">
                <a16:creationId xmlns:a16="http://schemas.microsoft.com/office/drawing/2014/main" id="{ECB3B5CC-8755-0226-A82D-8D9EDFADF718}"/>
              </a:ext>
            </a:extLst>
          </p:cNvPr>
          <p:cNvSpPr txBox="1"/>
          <p:nvPr/>
        </p:nvSpPr>
        <p:spPr>
          <a:xfrm>
            <a:off x="1360395" y="1082203"/>
            <a:ext cx="161128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GB" dirty="0"/>
              <a:t>Eleven</a:t>
            </a:r>
            <a:endParaRPr lang="en-US" dirty="0"/>
          </a:p>
          <a:p>
            <a:pPr marL="285750" indent="-285750" algn="l">
              <a:buFont typeface="Arial"/>
              <a:buChar char="•"/>
            </a:pPr>
            <a:r>
              <a:rPr lang="en-GB" dirty="0"/>
              <a:t>Mike</a:t>
            </a:r>
          </a:p>
          <a:p>
            <a:pPr marL="285750" indent="-285750">
              <a:buFont typeface="Arial"/>
              <a:buChar char="•"/>
            </a:pPr>
            <a:r>
              <a:rPr lang="en-GB" dirty="0"/>
              <a:t>Dustin</a:t>
            </a:r>
          </a:p>
          <a:p>
            <a:pPr marL="285750" indent="-285750">
              <a:buFont typeface="Arial"/>
              <a:buChar char="•"/>
            </a:pPr>
            <a:r>
              <a:rPr lang="en-GB" dirty="0"/>
              <a:t>Vecna</a:t>
            </a:r>
          </a:p>
        </p:txBody>
      </p:sp>
      <p:grpSp>
        <p:nvGrpSpPr>
          <p:cNvPr id="32" name="Group 31">
            <a:extLst>
              <a:ext uri="{FF2B5EF4-FFF2-40B4-BE49-F238E27FC236}">
                <a16:creationId xmlns:a16="http://schemas.microsoft.com/office/drawing/2014/main" id="{FF14DCA4-CB1E-0CA9-6E11-9095623F4E40}"/>
              </a:ext>
            </a:extLst>
          </p:cNvPr>
          <p:cNvGrpSpPr/>
          <p:nvPr/>
        </p:nvGrpSpPr>
        <p:grpSpPr>
          <a:xfrm>
            <a:off x="5922698" y="1115261"/>
            <a:ext cx="451299" cy="1815697"/>
            <a:chOff x="5922698" y="1115261"/>
            <a:chExt cx="451299" cy="1815697"/>
          </a:xfrm>
        </p:grpSpPr>
        <p:sp>
          <p:nvSpPr>
            <p:cNvPr id="27" name="TextBox 26">
              <a:extLst>
                <a:ext uri="{FF2B5EF4-FFF2-40B4-BE49-F238E27FC236}">
                  <a16:creationId xmlns:a16="http://schemas.microsoft.com/office/drawing/2014/main" id="{7132708E-91FB-5709-E1C0-054DCEAD4974}"/>
                </a:ext>
              </a:extLst>
            </p:cNvPr>
            <p:cNvSpPr txBox="1"/>
            <p:nvPr/>
          </p:nvSpPr>
          <p:spPr>
            <a:xfrm rot="5400000">
              <a:off x="5281482" y="1838444"/>
              <a:ext cx="181569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dirty="0"/>
                <a:t>Themes</a:t>
              </a:r>
              <a:endParaRPr lang="en-US" dirty="0"/>
            </a:p>
          </p:txBody>
        </p:sp>
        <p:cxnSp>
          <p:nvCxnSpPr>
            <p:cNvPr id="29" name="Straight Connector 28">
              <a:extLst>
                <a:ext uri="{FF2B5EF4-FFF2-40B4-BE49-F238E27FC236}">
                  <a16:creationId xmlns:a16="http://schemas.microsoft.com/office/drawing/2014/main" id="{65C8EBEB-190D-8388-5DF9-E9DC66EB6431}"/>
                </a:ext>
              </a:extLst>
            </p:cNvPr>
            <p:cNvCxnSpPr/>
            <p:nvPr/>
          </p:nvCxnSpPr>
          <p:spPr>
            <a:xfrm flipV="1">
              <a:off x="5922698" y="1221388"/>
              <a:ext cx="10450" cy="1555111"/>
            </a:xfrm>
            <a:prstGeom prst="line">
              <a:avLst/>
            </a:prstGeom>
          </p:spPr>
          <p:style>
            <a:lnRef idx="1">
              <a:schemeClr val="dk1"/>
            </a:lnRef>
            <a:fillRef idx="0">
              <a:schemeClr val="dk1"/>
            </a:fillRef>
            <a:effectRef idx="0">
              <a:schemeClr val="dk1"/>
            </a:effectRef>
            <a:fontRef idx="minor">
              <a:schemeClr val="tx1"/>
            </a:fontRef>
          </p:style>
        </p:cxnSp>
      </p:grpSp>
      <p:sp>
        <p:nvSpPr>
          <p:cNvPr id="36" name="TextBox 35">
            <a:extLst>
              <a:ext uri="{FF2B5EF4-FFF2-40B4-BE49-F238E27FC236}">
                <a16:creationId xmlns:a16="http://schemas.microsoft.com/office/drawing/2014/main" id="{39C45355-77C8-A7DC-334B-FB6EA2EB8DA3}"/>
              </a:ext>
            </a:extLst>
          </p:cNvPr>
          <p:cNvSpPr txBox="1"/>
          <p:nvPr/>
        </p:nvSpPr>
        <p:spPr>
          <a:xfrm>
            <a:off x="5095532" y="258708"/>
            <a:ext cx="4178016"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GB" dirty="0"/>
              <a:t>Friendship</a:t>
            </a:r>
            <a:endParaRPr lang="en-US" dirty="0"/>
          </a:p>
          <a:p>
            <a:pPr marL="285750" indent="-285750">
              <a:buFont typeface="Arial"/>
              <a:buChar char="•"/>
            </a:pPr>
            <a:r>
              <a:rPr lang="en-GB" dirty="0"/>
              <a:t>Fear</a:t>
            </a:r>
          </a:p>
          <a:p>
            <a:pPr marL="285750" indent="-285750">
              <a:buFont typeface="Arial"/>
              <a:buChar char="•"/>
            </a:pPr>
            <a:r>
              <a:rPr lang="en-GB" dirty="0"/>
              <a:t>Good Vs. Evil</a:t>
            </a:r>
          </a:p>
          <a:p>
            <a:pPr marL="285750" indent="-285750">
              <a:buFont typeface="Arial"/>
              <a:buChar char="•"/>
            </a:pPr>
            <a:endParaRPr lang="en-GB" dirty="0"/>
          </a:p>
        </p:txBody>
      </p:sp>
      <p:sp>
        <p:nvSpPr>
          <p:cNvPr id="39" name="TextBox 38">
            <a:extLst>
              <a:ext uri="{FF2B5EF4-FFF2-40B4-BE49-F238E27FC236}">
                <a16:creationId xmlns:a16="http://schemas.microsoft.com/office/drawing/2014/main" id="{C8ED23D9-0731-847A-1E4F-47FFFFD5006E}"/>
              </a:ext>
            </a:extLst>
          </p:cNvPr>
          <p:cNvSpPr txBox="1"/>
          <p:nvPr/>
        </p:nvSpPr>
        <p:spPr>
          <a:xfrm>
            <a:off x="9819932" y="3205108"/>
            <a:ext cx="237328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GB"/>
              <a:t>The Upside Down</a:t>
            </a:r>
          </a:p>
          <a:p>
            <a:pPr marL="285750" indent="-285750">
              <a:buFont typeface="Arial"/>
              <a:buChar char="•"/>
            </a:pPr>
            <a:r>
              <a:rPr lang="en-GB" dirty="0"/>
              <a:t>Hawkins Lab</a:t>
            </a:r>
          </a:p>
          <a:p>
            <a:pPr marL="285750" indent="-285750">
              <a:buFont typeface="Arial"/>
              <a:buChar char="•"/>
            </a:pPr>
            <a:r>
              <a:rPr lang="en-GB" dirty="0"/>
              <a:t>Mind Flayer</a:t>
            </a:r>
          </a:p>
        </p:txBody>
      </p:sp>
      <p:grpSp>
        <p:nvGrpSpPr>
          <p:cNvPr id="41" name="Group 40">
            <a:extLst>
              <a:ext uri="{FF2B5EF4-FFF2-40B4-BE49-F238E27FC236}">
                <a16:creationId xmlns:a16="http://schemas.microsoft.com/office/drawing/2014/main" id="{71A8AD23-B4C1-3FFF-9D8E-00F5A9893318}"/>
              </a:ext>
            </a:extLst>
          </p:cNvPr>
          <p:cNvGrpSpPr/>
          <p:nvPr/>
        </p:nvGrpSpPr>
        <p:grpSpPr>
          <a:xfrm>
            <a:off x="6009226" y="4608488"/>
            <a:ext cx="456898" cy="1634837"/>
            <a:chOff x="6009226" y="4608488"/>
            <a:chExt cx="456898" cy="1634837"/>
          </a:xfrm>
        </p:grpSpPr>
        <p:cxnSp>
          <p:nvCxnSpPr>
            <p:cNvPr id="13" name="Straight Connector 12"/>
            <p:cNvCxnSpPr/>
            <p:nvPr/>
          </p:nvCxnSpPr>
          <p:spPr>
            <a:xfrm flipH="1" flipV="1">
              <a:off x="6009226" y="4649051"/>
              <a:ext cx="2918" cy="1434795"/>
            </a:xfrm>
            <a:prstGeom prst="line">
              <a:avLst/>
            </a:prstGeom>
          </p:spPr>
          <p:style>
            <a:lnRef idx="1">
              <a:schemeClr val="dk1"/>
            </a:lnRef>
            <a:fillRef idx="0">
              <a:schemeClr val="dk1"/>
            </a:fillRef>
            <a:effectRef idx="0">
              <a:schemeClr val="dk1"/>
            </a:effectRef>
            <a:fontRef idx="minor">
              <a:schemeClr val="tx1"/>
            </a:fontRef>
          </p:style>
        </p:cxnSp>
        <p:sp>
          <p:nvSpPr>
            <p:cNvPr id="40" name="TextBox 21">
              <a:extLst>
                <a:ext uri="{FF2B5EF4-FFF2-40B4-BE49-F238E27FC236}">
                  <a16:creationId xmlns:a16="http://schemas.microsoft.com/office/drawing/2014/main" id="{45F1FB8D-FA5C-D731-5D42-A3DE3C311870}"/>
                </a:ext>
              </a:extLst>
            </p:cNvPr>
            <p:cNvSpPr txBox="1"/>
            <p:nvPr/>
          </p:nvSpPr>
          <p:spPr>
            <a:xfrm rot="5400000">
              <a:off x="5464039" y="5241241"/>
              <a:ext cx="1634837" cy="36933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a:t>Settings</a:t>
              </a:r>
              <a:endParaRPr lang="en-US"/>
            </a:p>
          </p:txBody>
        </p:sp>
      </p:grpSp>
      <p:sp>
        <p:nvSpPr>
          <p:cNvPr id="43" name="TextBox 42">
            <a:extLst>
              <a:ext uri="{FF2B5EF4-FFF2-40B4-BE49-F238E27FC236}">
                <a16:creationId xmlns:a16="http://schemas.microsoft.com/office/drawing/2014/main" id="{8E2D8C1F-37F1-7C76-F6DD-E5087A843B66}"/>
              </a:ext>
            </a:extLst>
          </p:cNvPr>
          <p:cNvSpPr txBox="1"/>
          <p:nvPr/>
        </p:nvSpPr>
        <p:spPr>
          <a:xfrm>
            <a:off x="6467031" y="5777192"/>
            <a:ext cx="237328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GB"/>
              <a:t>Hawkins</a:t>
            </a:r>
            <a:endParaRPr lang="en-US"/>
          </a:p>
          <a:p>
            <a:pPr marL="285750" indent="-285750">
              <a:buFont typeface="Arial"/>
              <a:buChar char="•"/>
            </a:pPr>
            <a:r>
              <a:rPr lang="en-GB"/>
              <a:t>School</a:t>
            </a:r>
          </a:p>
          <a:p>
            <a:pPr marL="285750" indent="-285750">
              <a:buFont typeface="Arial"/>
              <a:buChar char="•"/>
            </a:pPr>
            <a:r>
              <a:rPr lang="en-GB"/>
              <a:t>Byers House</a:t>
            </a:r>
            <a:endParaRPr lang="en-GB" dirty="0"/>
          </a:p>
        </p:txBody>
      </p:sp>
      <p:grpSp>
        <p:nvGrpSpPr>
          <p:cNvPr id="46" name="Group 45">
            <a:extLst>
              <a:ext uri="{FF2B5EF4-FFF2-40B4-BE49-F238E27FC236}">
                <a16:creationId xmlns:a16="http://schemas.microsoft.com/office/drawing/2014/main" id="{FD7533CC-82CD-CEF7-65B4-19E71B0E1984}"/>
              </a:ext>
            </a:extLst>
          </p:cNvPr>
          <p:cNvGrpSpPr/>
          <p:nvPr/>
        </p:nvGrpSpPr>
        <p:grpSpPr>
          <a:xfrm>
            <a:off x="2313692" y="4097708"/>
            <a:ext cx="1815697" cy="815549"/>
            <a:chOff x="2313692" y="4097708"/>
            <a:chExt cx="1815697" cy="815549"/>
          </a:xfrm>
        </p:grpSpPr>
        <p:cxnSp>
          <p:nvCxnSpPr>
            <p:cNvPr id="11" name="Straight Connector 10"/>
            <p:cNvCxnSpPr/>
            <p:nvPr/>
          </p:nvCxnSpPr>
          <p:spPr>
            <a:xfrm flipH="1">
              <a:off x="2484581" y="4185075"/>
              <a:ext cx="1625600" cy="728182"/>
            </a:xfrm>
            <a:prstGeom prst="line">
              <a:avLst/>
            </a:prstGeom>
          </p:spPr>
          <p:style>
            <a:lnRef idx="1">
              <a:schemeClr val="dk1"/>
            </a:lnRef>
            <a:fillRef idx="0">
              <a:schemeClr val="dk1"/>
            </a:fillRef>
            <a:effectRef idx="0">
              <a:schemeClr val="dk1"/>
            </a:effectRef>
            <a:fontRef idx="minor">
              <a:schemeClr val="tx1"/>
            </a:fontRef>
          </p:style>
        </p:cxnSp>
        <p:sp>
          <p:nvSpPr>
            <p:cNvPr id="45" name="TextBox 44">
              <a:extLst>
                <a:ext uri="{FF2B5EF4-FFF2-40B4-BE49-F238E27FC236}">
                  <a16:creationId xmlns:a16="http://schemas.microsoft.com/office/drawing/2014/main" id="{B236C51B-ECDA-7158-08E1-888EDC3DBDE1}"/>
                </a:ext>
              </a:extLst>
            </p:cNvPr>
            <p:cNvSpPr txBox="1"/>
            <p:nvPr/>
          </p:nvSpPr>
          <p:spPr>
            <a:xfrm rot="-1380000">
              <a:off x="2313692" y="4097708"/>
              <a:ext cx="181569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dirty="0"/>
                <a:t>Iconic Moments</a:t>
              </a:r>
              <a:endParaRPr lang="en-US" dirty="0"/>
            </a:p>
          </p:txBody>
        </p:sp>
      </p:grpSp>
      <p:sp>
        <p:nvSpPr>
          <p:cNvPr id="48" name="TextBox 47">
            <a:extLst>
              <a:ext uri="{FF2B5EF4-FFF2-40B4-BE49-F238E27FC236}">
                <a16:creationId xmlns:a16="http://schemas.microsoft.com/office/drawing/2014/main" id="{53C776D9-BECB-5CA1-A15D-3717E33D35CC}"/>
              </a:ext>
            </a:extLst>
          </p:cNvPr>
          <p:cNvSpPr txBox="1"/>
          <p:nvPr/>
        </p:nvSpPr>
        <p:spPr>
          <a:xfrm>
            <a:off x="873785" y="4967066"/>
            <a:ext cx="288128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GB" dirty="0"/>
              <a:t>Running up that hill scene</a:t>
            </a:r>
          </a:p>
          <a:p>
            <a:pPr marL="285750" indent="-285750">
              <a:buFont typeface="Arial"/>
              <a:buChar char="•"/>
            </a:pPr>
            <a:r>
              <a:rPr lang="en-GB" dirty="0"/>
              <a:t>Demogorgon fight</a:t>
            </a:r>
          </a:p>
        </p:txBody>
      </p:sp>
    </p:spTree>
    <p:extLst>
      <p:ext uri="{BB962C8B-B14F-4D97-AF65-F5344CB8AC3E}">
        <p14:creationId xmlns:p14="http://schemas.microsoft.com/office/powerpoint/2010/main" val="358691986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ppt_x"/>
                                          </p:val>
                                        </p:tav>
                                        <p:tav tm="100000">
                                          <p:val>
                                            <p:strVal val="#ppt_x"/>
                                          </p:val>
                                        </p:tav>
                                      </p:tavLst>
                                    </p:anim>
                                    <p:anim calcmode="lin" valueType="num">
                                      <p:cBhvr additive="base">
                                        <p:cTn id="1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500" fill="hold"/>
                                        <p:tgtEl>
                                          <p:spTgt spid="32"/>
                                        </p:tgtEl>
                                        <p:attrNameLst>
                                          <p:attrName>ppt_x</p:attrName>
                                        </p:attrNameLst>
                                      </p:cBhvr>
                                      <p:tavLst>
                                        <p:tav tm="0">
                                          <p:val>
                                            <p:strVal val="#ppt_x"/>
                                          </p:val>
                                        </p:tav>
                                        <p:tav tm="100000">
                                          <p:val>
                                            <p:strVal val="#ppt_x"/>
                                          </p:val>
                                        </p:tav>
                                      </p:tavLst>
                                    </p:anim>
                                    <p:anim calcmode="lin" valueType="num">
                                      <p:cBhvr additive="base">
                                        <p:cTn id="24"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6"/>
                                        </p:tgtEl>
                                        <p:attrNameLst>
                                          <p:attrName>style.visibility</p:attrName>
                                        </p:attrNameLst>
                                      </p:cBhvr>
                                      <p:to>
                                        <p:strVal val="visible"/>
                                      </p:to>
                                    </p:set>
                                    <p:anim calcmode="lin" valueType="num">
                                      <p:cBhvr additive="base">
                                        <p:cTn id="29" dur="500" fill="hold"/>
                                        <p:tgtEl>
                                          <p:spTgt spid="36"/>
                                        </p:tgtEl>
                                        <p:attrNameLst>
                                          <p:attrName>ppt_x</p:attrName>
                                        </p:attrNameLst>
                                      </p:cBhvr>
                                      <p:tavLst>
                                        <p:tav tm="0">
                                          <p:val>
                                            <p:strVal val="#ppt_x"/>
                                          </p:val>
                                        </p:tav>
                                        <p:tav tm="100000">
                                          <p:val>
                                            <p:strVal val="#ppt_x"/>
                                          </p:val>
                                        </p:tav>
                                      </p:tavLst>
                                    </p:anim>
                                    <p:anim calcmode="lin" valueType="num">
                                      <p:cBhvr additive="base">
                                        <p:cTn id="3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7"/>
                                        </p:tgtEl>
                                        <p:attrNameLst>
                                          <p:attrName>style.visibility</p:attrName>
                                        </p:attrNameLst>
                                      </p:cBhvr>
                                      <p:to>
                                        <p:strVal val="visible"/>
                                      </p:to>
                                    </p:set>
                                    <p:anim calcmode="lin" valueType="num">
                                      <p:cBhvr additive="base">
                                        <p:cTn id="35" dur="500" fill="hold"/>
                                        <p:tgtEl>
                                          <p:spTgt spid="37"/>
                                        </p:tgtEl>
                                        <p:attrNameLst>
                                          <p:attrName>ppt_x</p:attrName>
                                        </p:attrNameLst>
                                      </p:cBhvr>
                                      <p:tavLst>
                                        <p:tav tm="0">
                                          <p:val>
                                            <p:strVal val="#ppt_x"/>
                                          </p:val>
                                        </p:tav>
                                        <p:tav tm="100000">
                                          <p:val>
                                            <p:strVal val="#ppt_x"/>
                                          </p:val>
                                        </p:tav>
                                      </p:tavLst>
                                    </p:anim>
                                    <p:anim calcmode="lin" valueType="num">
                                      <p:cBhvr additive="base">
                                        <p:cTn id="36"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9"/>
                                        </p:tgtEl>
                                        <p:attrNameLst>
                                          <p:attrName>style.visibility</p:attrName>
                                        </p:attrNameLst>
                                      </p:cBhvr>
                                      <p:to>
                                        <p:strVal val="visible"/>
                                      </p:to>
                                    </p:set>
                                    <p:anim calcmode="lin" valueType="num">
                                      <p:cBhvr additive="base">
                                        <p:cTn id="41" dur="500" fill="hold"/>
                                        <p:tgtEl>
                                          <p:spTgt spid="39"/>
                                        </p:tgtEl>
                                        <p:attrNameLst>
                                          <p:attrName>ppt_x</p:attrName>
                                        </p:attrNameLst>
                                      </p:cBhvr>
                                      <p:tavLst>
                                        <p:tav tm="0">
                                          <p:val>
                                            <p:strVal val="#ppt_x"/>
                                          </p:val>
                                        </p:tav>
                                        <p:tav tm="100000">
                                          <p:val>
                                            <p:strVal val="#ppt_x"/>
                                          </p:val>
                                        </p:tav>
                                      </p:tavLst>
                                    </p:anim>
                                    <p:anim calcmode="lin" valueType="num">
                                      <p:cBhvr additive="base">
                                        <p:cTn id="42"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41"/>
                                        </p:tgtEl>
                                        <p:attrNameLst>
                                          <p:attrName>style.visibility</p:attrName>
                                        </p:attrNameLst>
                                      </p:cBhvr>
                                      <p:to>
                                        <p:strVal val="visible"/>
                                      </p:to>
                                    </p:set>
                                    <p:anim calcmode="lin" valueType="num">
                                      <p:cBhvr additive="base">
                                        <p:cTn id="47" dur="500" fill="hold"/>
                                        <p:tgtEl>
                                          <p:spTgt spid="41"/>
                                        </p:tgtEl>
                                        <p:attrNameLst>
                                          <p:attrName>ppt_x</p:attrName>
                                        </p:attrNameLst>
                                      </p:cBhvr>
                                      <p:tavLst>
                                        <p:tav tm="0">
                                          <p:val>
                                            <p:strVal val="#ppt_x"/>
                                          </p:val>
                                        </p:tav>
                                        <p:tav tm="100000">
                                          <p:val>
                                            <p:strVal val="#ppt_x"/>
                                          </p:val>
                                        </p:tav>
                                      </p:tavLst>
                                    </p:anim>
                                    <p:anim calcmode="lin" valueType="num">
                                      <p:cBhvr additive="base">
                                        <p:cTn id="48"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43"/>
                                        </p:tgtEl>
                                        <p:attrNameLst>
                                          <p:attrName>style.visibility</p:attrName>
                                        </p:attrNameLst>
                                      </p:cBhvr>
                                      <p:to>
                                        <p:strVal val="visible"/>
                                      </p:to>
                                    </p:set>
                                    <p:anim calcmode="lin" valueType="num">
                                      <p:cBhvr additive="base">
                                        <p:cTn id="53" dur="500" fill="hold"/>
                                        <p:tgtEl>
                                          <p:spTgt spid="43"/>
                                        </p:tgtEl>
                                        <p:attrNameLst>
                                          <p:attrName>ppt_x</p:attrName>
                                        </p:attrNameLst>
                                      </p:cBhvr>
                                      <p:tavLst>
                                        <p:tav tm="0">
                                          <p:val>
                                            <p:strVal val="#ppt_x"/>
                                          </p:val>
                                        </p:tav>
                                        <p:tav tm="100000">
                                          <p:val>
                                            <p:strVal val="#ppt_x"/>
                                          </p:val>
                                        </p:tav>
                                      </p:tavLst>
                                    </p:anim>
                                    <p:anim calcmode="lin" valueType="num">
                                      <p:cBhvr additive="base">
                                        <p:cTn id="54"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46"/>
                                        </p:tgtEl>
                                        <p:attrNameLst>
                                          <p:attrName>style.visibility</p:attrName>
                                        </p:attrNameLst>
                                      </p:cBhvr>
                                      <p:to>
                                        <p:strVal val="visible"/>
                                      </p:to>
                                    </p:set>
                                    <p:anim calcmode="lin" valueType="num">
                                      <p:cBhvr additive="base">
                                        <p:cTn id="59" dur="500" fill="hold"/>
                                        <p:tgtEl>
                                          <p:spTgt spid="46"/>
                                        </p:tgtEl>
                                        <p:attrNameLst>
                                          <p:attrName>ppt_x</p:attrName>
                                        </p:attrNameLst>
                                      </p:cBhvr>
                                      <p:tavLst>
                                        <p:tav tm="0">
                                          <p:val>
                                            <p:strVal val="#ppt_x"/>
                                          </p:val>
                                        </p:tav>
                                        <p:tav tm="100000">
                                          <p:val>
                                            <p:strVal val="#ppt_x"/>
                                          </p:val>
                                        </p:tav>
                                      </p:tavLst>
                                    </p:anim>
                                    <p:anim calcmode="lin" valueType="num">
                                      <p:cBhvr additive="base">
                                        <p:cTn id="60"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48"/>
                                        </p:tgtEl>
                                        <p:attrNameLst>
                                          <p:attrName>style.visibility</p:attrName>
                                        </p:attrNameLst>
                                      </p:cBhvr>
                                      <p:to>
                                        <p:strVal val="visible"/>
                                      </p:to>
                                    </p:set>
                                    <p:anim calcmode="lin" valueType="num">
                                      <p:cBhvr additive="base">
                                        <p:cTn id="65" dur="500" fill="hold"/>
                                        <p:tgtEl>
                                          <p:spTgt spid="48"/>
                                        </p:tgtEl>
                                        <p:attrNameLst>
                                          <p:attrName>ppt_x</p:attrName>
                                        </p:attrNameLst>
                                      </p:cBhvr>
                                      <p:tavLst>
                                        <p:tav tm="0">
                                          <p:val>
                                            <p:strVal val="#ppt_x"/>
                                          </p:val>
                                        </p:tav>
                                        <p:tav tm="100000">
                                          <p:val>
                                            <p:strVal val="#ppt_x"/>
                                          </p:val>
                                        </p:tav>
                                      </p:tavLst>
                                    </p:anim>
                                    <p:anim calcmode="lin" valueType="num">
                                      <p:cBhvr additive="base">
                                        <p:cTn id="66"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36" grpId="0"/>
      <p:bldP spid="39" grpId="0"/>
      <p:bldP spid="43" grpId="0"/>
      <p:bldP spid="4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F90B3-5D7F-EE4B-5C4D-B95115EE9BE0}"/>
            </a:ext>
          </a:extLst>
        </p:cNvPr>
        <p:cNvGrpSpPr/>
        <p:nvPr/>
      </p:nvGrpSpPr>
      <p:grpSpPr>
        <a:xfrm>
          <a:off x="0" y="0"/>
          <a:ext cx="0" cy="0"/>
          <a:chOff x="0" y="0"/>
          <a:chExt cx="0" cy="0"/>
        </a:xfrm>
      </p:grpSpPr>
      <p:sp>
        <p:nvSpPr>
          <p:cNvPr id="21" name="TextBox 20">
            <a:extLst>
              <a:ext uri="{FF2B5EF4-FFF2-40B4-BE49-F238E27FC236}">
                <a16:creationId xmlns:a16="http://schemas.microsoft.com/office/drawing/2014/main" id="{DDDFA624-02AC-CBB8-D3BD-16C9696798FA}"/>
              </a:ext>
            </a:extLst>
          </p:cNvPr>
          <p:cNvSpPr txBox="1"/>
          <p:nvPr/>
        </p:nvSpPr>
        <p:spPr>
          <a:xfrm>
            <a:off x="9060873" y="4267383"/>
            <a:ext cx="2027381" cy="369332"/>
          </a:xfrm>
          <a:prstGeom prst="rect">
            <a:avLst/>
          </a:prstGeom>
          <a:noFill/>
        </p:spPr>
        <p:txBody>
          <a:bodyPr wrap="square" rtlCol="0">
            <a:spAutoFit/>
          </a:bodyPr>
          <a:lstStyle/>
          <a:p>
            <a:r>
              <a:rPr lang="en-GB" dirty="0">
                <a:solidFill>
                  <a:schemeClr val="bg1"/>
                </a:solidFill>
              </a:rPr>
              <a:t>Regular exercise</a:t>
            </a:r>
          </a:p>
        </p:txBody>
      </p:sp>
      <p:sp>
        <p:nvSpPr>
          <p:cNvPr id="23" name="TextBox 22">
            <a:extLst>
              <a:ext uri="{FF2B5EF4-FFF2-40B4-BE49-F238E27FC236}">
                <a16:creationId xmlns:a16="http://schemas.microsoft.com/office/drawing/2014/main" id="{7F46C7D2-DEF3-BBA6-1E9E-86E8DE31BDFA}"/>
              </a:ext>
            </a:extLst>
          </p:cNvPr>
          <p:cNvSpPr txBox="1"/>
          <p:nvPr/>
        </p:nvSpPr>
        <p:spPr>
          <a:xfrm>
            <a:off x="564574" y="3208239"/>
            <a:ext cx="1895763" cy="646331"/>
          </a:xfrm>
          <a:prstGeom prst="rect">
            <a:avLst/>
          </a:prstGeom>
          <a:noFill/>
        </p:spPr>
        <p:txBody>
          <a:bodyPr wrap="square" rtlCol="0">
            <a:spAutoFit/>
          </a:bodyPr>
          <a:lstStyle/>
          <a:p>
            <a:r>
              <a:rPr lang="en-GB" dirty="0">
                <a:solidFill>
                  <a:schemeClr val="bg1"/>
                </a:solidFill>
              </a:rPr>
              <a:t>Spending time with friends</a:t>
            </a:r>
          </a:p>
        </p:txBody>
      </p:sp>
      <p:sp>
        <p:nvSpPr>
          <p:cNvPr id="24" name="TextBox 23">
            <a:extLst>
              <a:ext uri="{FF2B5EF4-FFF2-40B4-BE49-F238E27FC236}">
                <a16:creationId xmlns:a16="http://schemas.microsoft.com/office/drawing/2014/main" id="{F7AD937D-E88C-FA19-73A2-908D3A1D67DD}"/>
              </a:ext>
            </a:extLst>
          </p:cNvPr>
          <p:cNvSpPr txBox="1"/>
          <p:nvPr/>
        </p:nvSpPr>
        <p:spPr>
          <a:xfrm>
            <a:off x="1768763" y="5220185"/>
            <a:ext cx="1634837" cy="646331"/>
          </a:xfrm>
          <a:prstGeom prst="rect">
            <a:avLst/>
          </a:prstGeom>
          <a:noFill/>
        </p:spPr>
        <p:txBody>
          <a:bodyPr wrap="square" rtlCol="0">
            <a:spAutoFit/>
          </a:bodyPr>
          <a:lstStyle/>
          <a:p>
            <a:r>
              <a:rPr lang="en-GB" dirty="0">
                <a:solidFill>
                  <a:schemeClr val="bg1"/>
                </a:solidFill>
              </a:rPr>
              <a:t>Limiting screen time</a:t>
            </a:r>
          </a:p>
        </p:txBody>
      </p:sp>
      <p:grpSp>
        <p:nvGrpSpPr>
          <p:cNvPr id="37" name="Group 36">
            <a:extLst>
              <a:ext uri="{FF2B5EF4-FFF2-40B4-BE49-F238E27FC236}">
                <a16:creationId xmlns:a16="http://schemas.microsoft.com/office/drawing/2014/main" id="{60A80199-6D34-FC32-B3BA-31D72D6E8DE7}"/>
              </a:ext>
            </a:extLst>
          </p:cNvPr>
          <p:cNvGrpSpPr/>
          <p:nvPr/>
        </p:nvGrpSpPr>
        <p:grpSpPr>
          <a:xfrm>
            <a:off x="7672258" y="3336487"/>
            <a:ext cx="1984118" cy="432557"/>
            <a:chOff x="7672258" y="3336487"/>
            <a:chExt cx="1984118" cy="432557"/>
          </a:xfrm>
        </p:grpSpPr>
        <p:cxnSp>
          <p:nvCxnSpPr>
            <p:cNvPr id="16" name="Straight Connector 15">
              <a:extLst>
                <a:ext uri="{FF2B5EF4-FFF2-40B4-BE49-F238E27FC236}">
                  <a16:creationId xmlns:a16="http://schemas.microsoft.com/office/drawing/2014/main" id="{E776F5F0-B7F7-6A00-656A-340189716079}"/>
                </a:ext>
              </a:extLst>
            </p:cNvPr>
            <p:cNvCxnSpPr/>
            <p:nvPr/>
          </p:nvCxnSpPr>
          <p:spPr>
            <a:xfrm flipH="1">
              <a:off x="7672258" y="3764092"/>
              <a:ext cx="1984118" cy="4952"/>
            </a:xfrm>
            <a:prstGeom prst="line">
              <a:avLst/>
            </a:prstGeom>
          </p:spPr>
          <p:style>
            <a:lnRef idx="1">
              <a:schemeClr val="dk1"/>
            </a:lnRef>
            <a:fillRef idx="0">
              <a:schemeClr val="dk1"/>
            </a:fillRef>
            <a:effectRef idx="0">
              <a:schemeClr val="dk1"/>
            </a:effectRef>
            <a:fontRef idx="minor">
              <a:schemeClr val="tx1"/>
            </a:fontRef>
          </p:style>
        </p:cxnSp>
        <p:sp>
          <p:nvSpPr>
            <p:cNvPr id="25" name="TextBox 24">
              <a:extLst>
                <a:ext uri="{FF2B5EF4-FFF2-40B4-BE49-F238E27FC236}">
                  <a16:creationId xmlns:a16="http://schemas.microsoft.com/office/drawing/2014/main" id="{6BE5C925-6C42-E61C-903C-1FD168268FAE}"/>
                </a:ext>
              </a:extLst>
            </p:cNvPr>
            <p:cNvSpPr txBox="1"/>
            <p:nvPr/>
          </p:nvSpPr>
          <p:spPr>
            <a:xfrm>
              <a:off x="7674204" y="3336487"/>
              <a:ext cx="1790638" cy="369332"/>
            </a:xfrm>
            <a:prstGeom prst="rect">
              <a:avLst/>
            </a:prstGeom>
            <a:noFill/>
          </p:spPr>
          <p:txBody>
            <a:bodyPr wrap="square" lIns="91440" tIns="45720" rIns="91440" bIns="45720" rtlCol="0" anchor="t">
              <a:spAutoFit/>
            </a:bodyPr>
            <a:lstStyle/>
            <a:p>
              <a:r>
                <a:rPr lang="en-GB" dirty="0"/>
                <a:t>Plot Elements</a:t>
              </a:r>
            </a:p>
          </p:txBody>
        </p:sp>
      </p:grpSp>
      <p:grpSp>
        <p:nvGrpSpPr>
          <p:cNvPr id="12" name="Group 11">
            <a:extLst>
              <a:ext uri="{FF2B5EF4-FFF2-40B4-BE49-F238E27FC236}">
                <a16:creationId xmlns:a16="http://schemas.microsoft.com/office/drawing/2014/main" id="{9F44D84E-BEDC-8A8E-3E48-71BE3EF9E684}"/>
              </a:ext>
            </a:extLst>
          </p:cNvPr>
          <p:cNvGrpSpPr/>
          <p:nvPr/>
        </p:nvGrpSpPr>
        <p:grpSpPr>
          <a:xfrm>
            <a:off x="2575713" y="1911198"/>
            <a:ext cx="1815697" cy="886691"/>
            <a:chOff x="2575713" y="1911198"/>
            <a:chExt cx="1815697" cy="886691"/>
          </a:xfrm>
        </p:grpSpPr>
        <p:cxnSp>
          <p:nvCxnSpPr>
            <p:cNvPr id="6" name="Straight Connector 5">
              <a:extLst>
                <a:ext uri="{FF2B5EF4-FFF2-40B4-BE49-F238E27FC236}">
                  <a16:creationId xmlns:a16="http://schemas.microsoft.com/office/drawing/2014/main" id="{813C8EB2-D3C1-2EFD-7EAD-12CA56A93959}"/>
                </a:ext>
              </a:extLst>
            </p:cNvPr>
            <p:cNvCxnSpPr/>
            <p:nvPr/>
          </p:nvCxnSpPr>
          <p:spPr>
            <a:xfrm flipH="1" flipV="1">
              <a:off x="2625801" y="1911198"/>
              <a:ext cx="1607128" cy="886691"/>
            </a:xfrm>
            <a:prstGeom prst="line">
              <a:avLst/>
            </a:prstGeom>
          </p:spPr>
          <p:style>
            <a:lnRef idx="1">
              <a:schemeClr val="dk1"/>
            </a:lnRef>
            <a:fillRef idx="0">
              <a:schemeClr val="dk1"/>
            </a:fillRef>
            <a:effectRef idx="0">
              <a:schemeClr val="dk1"/>
            </a:effectRef>
            <a:fontRef idx="minor">
              <a:schemeClr val="tx1"/>
            </a:fontRef>
          </p:style>
        </p:cxnSp>
        <p:sp>
          <p:nvSpPr>
            <p:cNvPr id="10" name="TextBox 9">
              <a:extLst>
                <a:ext uri="{FF2B5EF4-FFF2-40B4-BE49-F238E27FC236}">
                  <a16:creationId xmlns:a16="http://schemas.microsoft.com/office/drawing/2014/main" id="{CB68B427-1145-790A-F3DE-71360650509B}"/>
                </a:ext>
              </a:extLst>
            </p:cNvPr>
            <p:cNvSpPr txBox="1"/>
            <p:nvPr/>
          </p:nvSpPr>
          <p:spPr>
            <a:xfrm rot="1740000">
              <a:off x="2575713" y="2033623"/>
              <a:ext cx="181569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dirty="0"/>
                <a:t>Characters</a:t>
              </a:r>
              <a:endParaRPr lang="en-US"/>
            </a:p>
          </p:txBody>
        </p:sp>
      </p:grpSp>
      <p:sp>
        <p:nvSpPr>
          <p:cNvPr id="17" name="TextBox 16">
            <a:extLst>
              <a:ext uri="{FF2B5EF4-FFF2-40B4-BE49-F238E27FC236}">
                <a16:creationId xmlns:a16="http://schemas.microsoft.com/office/drawing/2014/main" id="{469C2111-5660-8B72-DBCA-71953632FA41}"/>
              </a:ext>
            </a:extLst>
          </p:cNvPr>
          <p:cNvSpPr txBox="1"/>
          <p:nvPr/>
        </p:nvSpPr>
        <p:spPr>
          <a:xfrm>
            <a:off x="1087226" y="1039071"/>
            <a:ext cx="2445166"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GB" dirty="0"/>
              <a:t>Harry</a:t>
            </a:r>
            <a:endParaRPr lang="en-US" dirty="0"/>
          </a:p>
          <a:p>
            <a:pPr marL="285750" indent="-285750">
              <a:buFont typeface="Arial"/>
              <a:buChar char="•"/>
            </a:pPr>
            <a:r>
              <a:rPr lang="en-GB" dirty="0"/>
              <a:t>Hermione</a:t>
            </a:r>
          </a:p>
          <a:p>
            <a:pPr marL="285750" indent="-285750">
              <a:buFont typeface="Arial"/>
              <a:buChar char="•"/>
            </a:pPr>
            <a:r>
              <a:rPr lang="en-GB" dirty="0"/>
              <a:t>Ron</a:t>
            </a:r>
          </a:p>
          <a:p>
            <a:pPr marL="285750" indent="-285750">
              <a:buFont typeface="Arial"/>
              <a:buChar char="•"/>
            </a:pPr>
            <a:r>
              <a:rPr lang="en-GB" dirty="0"/>
              <a:t>Voldemort</a:t>
            </a:r>
          </a:p>
          <a:p>
            <a:pPr marL="285750" indent="-285750">
              <a:buFont typeface="Arial"/>
              <a:buChar char="•"/>
            </a:pPr>
            <a:r>
              <a:rPr lang="en-GB" dirty="0"/>
              <a:t>Dumbledore</a:t>
            </a:r>
          </a:p>
          <a:p>
            <a:pPr marL="285750" indent="-285750">
              <a:buFont typeface="Arial"/>
              <a:buChar char="•"/>
            </a:pPr>
            <a:r>
              <a:rPr lang="en-GB" dirty="0"/>
              <a:t>Snape</a:t>
            </a:r>
          </a:p>
        </p:txBody>
      </p:sp>
      <p:grpSp>
        <p:nvGrpSpPr>
          <p:cNvPr id="32" name="Group 31">
            <a:extLst>
              <a:ext uri="{FF2B5EF4-FFF2-40B4-BE49-F238E27FC236}">
                <a16:creationId xmlns:a16="http://schemas.microsoft.com/office/drawing/2014/main" id="{7088A235-717F-67A7-B112-A782CB7CA0A2}"/>
              </a:ext>
            </a:extLst>
          </p:cNvPr>
          <p:cNvGrpSpPr/>
          <p:nvPr/>
        </p:nvGrpSpPr>
        <p:grpSpPr>
          <a:xfrm>
            <a:off x="5879566" y="1388430"/>
            <a:ext cx="451299" cy="1815697"/>
            <a:chOff x="5922698" y="1115261"/>
            <a:chExt cx="451299" cy="1815697"/>
          </a:xfrm>
        </p:grpSpPr>
        <p:sp>
          <p:nvSpPr>
            <p:cNvPr id="27" name="TextBox 26">
              <a:extLst>
                <a:ext uri="{FF2B5EF4-FFF2-40B4-BE49-F238E27FC236}">
                  <a16:creationId xmlns:a16="http://schemas.microsoft.com/office/drawing/2014/main" id="{28676C7F-1E6F-3E29-3DF6-E5616EBA686B}"/>
                </a:ext>
              </a:extLst>
            </p:cNvPr>
            <p:cNvSpPr txBox="1"/>
            <p:nvPr/>
          </p:nvSpPr>
          <p:spPr>
            <a:xfrm rot="5400000">
              <a:off x="5281482" y="1838444"/>
              <a:ext cx="181569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dirty="0"/>
                <a:t>Themes</a:t>
              </a:r>
              <a:endParaRPr lang="en-US" dirty="0"/>
            </a:p>
          </p:txBody>
        </p:sp>
        <p:cxnSp>
          <p:nvCxnSpPr>
            <p:cNvPr id="29" name="Straight Connector 28">
              <a:extLst>
                <a:ext uri="{FF2B5EF4-FFF2-40B4-BE49-F238E27FC236}">
                  <a16:creationId xmlns:a16="http://schemas.microsoft.com/office/drawing/2014/main" id="{580FE88B-89BC-8E5B-A38C-C16E5A40039F}"/>
                </a:ext>
              </a:extLst>
            </p:cNvPr>
            <p:cNvCxnSpPr/>
            <p:nvPr/>
          </p:nvCxnSpPr>
          <p:spPr>
            <a:xfrm flipV="1">
              <a:off x="5922698" y="1221388"/>
              <a:ext cx="10450" cy="1555111"/>
            </a:xfrm>
            <a:prstGeom prst="line">
              <a:avLst/>
            </a:prstGeom>
          </p:spPr>
          <p:style>
            <a:lnRef idx="1">
              <a:schemeClr val="dk1"/>
            </a:lnRef>
            <a:fillRef idx="0">
              <a:schemeClr val="dk1"/>
            </a:fillRef>
            <a:effectRef idx="0">
              <a:schemeClr val="dk1"/>
            </a:effectRef>
            <a:fontRef idx="minor">
              <a:schemeClr val="tx1"/>
            </a:fontRef>
          </p:style>
        </p:cxnSp>
      </p:grpSp>
      <p:sp>
        <p:nvSpPr>
          <p:cNvPr id="36" name="TextBox 35">
            <a:extLst>
              <a:ext uri="{FF2B5EF4-FFF2-40B4-BE49-F238E27FC236}">
                <a16:creationId xmlns:a16="http://schemas.microsoft.com/office/drawing/2014/main" id="{C770334A-27D7-8DE1-5968-B5AF37CA27D8}"/>
              </a:ext>
            </a:extLst>
          </p:cNvPr>
          <p:cNvSpPr txBox="1"/>
          <p:nvPr/>
        </p:nvSpPr>
        <p:spPr>
          <a:xfrm>
            <a:off x="4276023" y="244331"/>
            <a:ext cx="4178016"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GB" dirty="0"/>
              <a:t>Friendship</a:t>
            </a:r>
            <a:endParaRPr lang="en-US" dirty="0"/>
          </a:p>
          <a:p>
            <a:pPr marL="285750" indent="-285750">
              <a:buFont typeface="Arial"/>
              <a:buChar char="•"/>
            </a:pPr>
            <a:r>
              <a:rPr lang="en-GB" dirty="0"/>
              <a:t>Courage</a:t>
            </a:r>
          </a:p>
          <a:p>
            <a:pPr marL="285750" indent="-285750">
              <a:buFont typeface="Arial"/>
              <a:buChar char="•"/>
            </a:pPr>
            <a:r>
              <a:rPr lang="en-GB" dirty="0"/>
              <a:t>Good Vs. Evil</a:t>
            </a:r>
          </a:p>
          <a:p>
            <a:pPr marL="285750" indent="-285750">
              <a:buFont typeface="Arial"/>
              <a:buChar char="•"/>
            </a:pPr>
            <a:r>
              <a:rPr lang="en-GB" dirty="0"/>
              <a:t>Identity</a:t>
            </a:r>
          </a:p>
          <a:p>
            <a:pPr marL="285750" indent="-285750">
              <a:buFont typeface="Arial"/>
              <a:buChar char="•"/>
            </a:pPr>
            <a:r>
              <a:rPr lang="en-GB" dirty="0"/>
              <a:t>Sacrifice</a:t>
            </a:r>
          </a:p>
          <a:p>
            <a:pPr marL="285750" indent="-285750">
              <a:buFont typeface="Arial"/>
              <a:buChar char="•"/>
            </a:pPr>
            <a:endParaRPr lang="en-GB" dirty="0"/>
          </a:p>
        </p:txBody>
      </p:sp>
      <p:sp>
        <p:nvSpPr>
          <p:cNvPr id="39" name="TextBox 38">
            <a:extLst>
              <a:ext uri="{FF2B5EF4-FFF2-40B4-BE49-F238E27FC236}">
                <a16:creationId xmlns:a16="http://schemas.microsoft.com/office/drawing/2014/main" id="{48B77542-5DDD-94A8-B8AB-8EB41EE33FBF}"/>
              </a:ext>
            </a:extLst>
          </p:cNvPr>
          <p:cNvSpPr txBox="1"/>
          <p:nvPr/>
        </p:nvSpPr>
        <p:spPr>
          <a:xfrm>
            <a:off x="9819932" y="3205108"/>
            <a:ext cx="2373280"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GB" dirty="0"/>
              <a:t>Horcruxes</a:t>
            </a:r>
            <a:endParaRPr lang="en-US" dirty="0"/>
          </a:p>
          <a:p>
            <a:pPr marL="285750" indent="-285750">
              <a:buFont typeface="Arial"/>
              <a:buChar char="•"/>
            </a:pPr>
            <a:r>
              <a:rPr lang="en-GB" dirty="0"/>
              <a:t>Deathly Hallows</a:t>
            </a:r>
          </a:p>
          <a:p>
            <a:pPr marL="285750" indent="-285750">
              <a:buFont typeface="Arial"/>
              <a:buChar char="•"/>
            </a:pPr>
            <a:r>
              <a:rPr lang="en-GB" dirty="0"/>
              <a:t>Quidditch</a:t>
            </a:r>
          </a:p>
          <a:p>
            <a:pPr marL="285750" indent="-285750">
              <a:buFont typeface="Arial"/>
              <a:buChar char="•"/>
            </a:pPr>
            <a:r>
              <a:rPr lang="en-GB" dirty="0"/>
              <a:t>Triwizard Tournament</a:t>
            </a:r>
          </a:p>
          <a:p>
            <a:pPr marL="285750" indent="-285750">
              <a:buFont typeface="Arial"/>
              <a:buChar char="•"/>
            </a:pPr>
            <a:r>
              <a:rPr lang="en-GB" dirty="0"/>
              <a:t>Battle of Hogwarts</a:t>
            </a:r>
          </a:p>
        </p:txBody>
      </p:sp>
      <p:grpSp>
        <p:nvGrpSpPr>
          <p:cNvPr id="41" name="Group 40">
            <a:extLst>
              <a:ext uri="{FF2B5EF4-FFF2-40B4-BE49-F238E27FC236}">
                <a16:creationId xmlns:a16="http://schemas.microsoft.com/office/drawing/2014/main" id="{93051B43-812B-6B64-BF1A-B2299E7EF547}"/>
              </a:ext>
            </a:extLst>
          </p:cNvPr>
          <p:cNvGrpSpPr/>
          <p:nvPr/>
        </p:nvGrpSpPr>
        <p:grpSpPr>
          <a:xfrm>
            <a:off x="6009226" y="4608488"/>
            <a:ext cx="456898" cy="1634837"/>
            <a:chOff x="6009226" y="4608488"/>
            <a:chExt cx="456898" cy="1634837"/>
          </a:xfrm>
        </p:grpSpPr>
        <p:cxnSp>
          <p:nvCxnSpPr>
            <p:cNvPr id="13" name="Straight Connector 12">
              <a:extLst>
                <a:ext uri="{FF2B5EF4-FFF2-40B4-BE49-F238E27FC236}">
                  <a16:creationId xmlns:a16="http://schemas.microsoft.com/office/drawing/2014/main" id="{01B0D12E-F350-5484-8579-7D05624D5C8B}"/>
                </a:ext>
              </a:extLst>
            </p:cNvPr>
            <p:cNvCxnSpPr/>
            <p:nvPr/>
          </p:nvCxnSpPr>
          <p:spPr>
            <a:xfrm flipH="1" flipV="1">
              <a:off x="6009226" y="4649051"/>
              <a:ext cx="2918" cy="1434795"/>
            </a:xfrm>
            <a:prstGeom prst="line">
              <a:avLst/>
            </a:prstGeom>
          </p:spPr>
          <p:style>
            <a:lnRef idx="1">
              <a:schemeClr val="dk1"/>
            </a:lnRef>
            <a:fillRef idx="0">
              <a:schemeClr val="dk1"/>
            </a:fillRef>
            <a:effectRef idx="0">
              <a:schemeClr val="dk1"/>
            </a:effectRef>
            <a:fontRef idx="minor">
              <a:schemeClr val="tx1"/>
            </a:fontRef>
          </p:style>
        </p:cxnSp>
        <p:sp>
          <p:nvSpPr>
            <p:cNvPr id="40" name="TextBox 21">
              <a:extLst>
                <a:ext uri="{FF2B5EF4-FFF2-40B4-BE49-F238E27FC236}">
                  <a16:creationId xmlns:a16="http://schemas.microsoft.com/office/drawing/2014/main" id="{5884419C-DBD4-150E-5253-7C16B649788C}"/>
                </a:ext>
              </a:extLst>
            </p:cNvPr>
            <p:cNvSpPr txBox="1"/>
            <p:nvPr/>
          </p:nvSpPr>
          <p:spPr>
            <a:xfrm rot="5400000">
              <a:off x="5464039" y="5241241"/>
              <a:ext cx="1634837" cy="36933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a:t>Settings</a:t>
              </a:r>
              <a:endParaRPr lang="en-US"/>
            </a:p>
          </p:txBody>
        </p:sp>
      </p:grpSp>
      <p:sp>
        <p:nvSpPr>
          <p:cNvPr id="43" name="TextBox 42">
            <a:extLst>
              <a:ext uri="{FF2B5EF4-FFF2-40B4-BE49-F238E27FC236}">
                <a16:creationId xmlns:a16="http://schemas.microsoft.com/office/drawing/2014/main" id="{8DCEDB29-AE68-82A3-C8FA-B169572ABDCB}"/>
              </a:ext>
            </a:extLst>
          </p:cNvPr>
          <p:cNvSpPr txBox="1"/>
          <p:nvPr/>
        </p:nvSpPr>
        <p:spPr>
          <a:xfrm>
            <a:off x="6481408" y="5216475"/>
            <a:ext cx="2373280"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GB" dirty="0"/>
              <a:t>Hogwarts</a:t>
            </a:r>
            <a:endParaRPr lang="en-US" dirty="0"/>
          </a:p>
          <a:p>
            <a:pPr marL="285750" indent="-285750">
              <a:buFont typeface="Arial"/>
              <a:buChar char="•"/>
            </a:pPr>
            <a:r>
              <a:rPr lang="en-GB" dirty="0"/>
              <a:t>Diagon Alley</a:t>
            </a:r>
          </a:p>
          <a:p>
            <a:pPr marL="285750" indent="-285750">
              <a:buFont typeface="Arial"/>
              <a:buChar char="•"/>
            </a:pPr>
            <a:r>
              <a:rPr lang="en-GB" dirty="0"/>
              <a:t>Hogsmeade</a:t>
            </a:r>
          </a:p>
          <a:p>
            <a:pPr marL="285750" indent="-285750">
              <a:buFont typeface="Arial"/>
              <a:buChar char="•"/>
            </a:pPr>
            <a:r>
              <a:rPr lang="en-GB" dirty="0"/>
              <a:t>Ministry of Magic</a:t>
            </a:r>
          </a:p>
          <a:p>
            <a:pPr marL="285750" indent="-285750">
              <a:buFont typeface="Arial"/>
              <a:buChar char="•"/>
            </a:pPr>
            <a:r>
              <a:rPr lang="en-GB" dirty="0" err="1"/>
              <a:t>PrIvet</a:t>
            </a:r>
            <a:r>
              <a:rPr lang="en-GB" dirty="0"/>
              <a:t> Drive</a:t>
            </a:r>
          </a:p>
        </p:txBody>
      </p:sp>
      <p:grpSp>
        <p:nvGrpSpPr>
          <p:cNvPr id="46" name="Group 45">
            <a:extLst>
              <a:ext uri="{FF2B5EF4-FFF2-40B4-BE49-F238E27FC236}">
                <a16:creationId xmlns:a16="http://schemas.microsoft.com/office/drawing/2014/main" id="{13FEDACE-8C3B-4514-2E4B-610D61BBD1D3}"/>
              </a:ext>
            </a:extLst>
          </p:cNvPr>
          <p:cNvGrpSpPr/>
          <p:nvPr/>
        </p:nvGrpSpPr>
        <p:grpSpPr>
          <a:xfrm>
            <a:off x="2313692" y="4097708"/>
            <a:ext cx="1815697" cy="815549"/>
            <a:chOff x="2313692" y="4097708"/>
            <a:chExt cx="1815697" cy="815549"/>
          </a:xfrm>
        </p:grpSpPr>
        <p:cxnSp>
          <p:nvCxnSpPr>
            <p:cNvPr id="11" name="Straight Connector 10">
              <a:extLst>
                <a:ext uri="{FF2B5EF4-FFF2-40B4-BE49-F238E27FC236}">
                  <a16:creationId xmlns:a16="http://schemas.microsoft.com/office/drawing/2014/main" id="{9638BE98-94D4-5B00-B02D-46EC778C9AA8}"/>
                </a:ext>
              </a:extLst>
            </p:cNvPr>
            <p:cNvCxnSpPr/>
            <p:nvPr/>
          </p:nvCxnSpPr>
          <p:spPr>
            <a:xfrm flipH="1">
              <a:off x="2484581" y="4185075"/>
              <a:ext cx="1625600" cy="728182"/>
            </a:xfrm>
            <a:prstGeom prst="line">
              <a:avLst/>
            </a:prstGeom>
          </p:spPr>
          <p:style>
            <a:lnRef idx="1">
              <a:schemeClr val="dk1"/>
            </a:lnRef>
            <a:fillRef idx="0">
              <a:schemeClr val="dk1"/>
            </a:fillRef>
            <a:effectRef idx="0">
              <a:schemeClr val="dk1"/>
            </a:effectRef>
            <a:fontRef idx="minor">
              <a:schemeClr val="tx1"/>
            </a:fontRef>
          </p:style>
        </p:cxnSp>
        <p:sp>
          <p:nvSpPr>
            <p:cNvPr id="45" name="TextBox 44">
              <a:extLst>
                <a:ext uri="{FF2B5EF4-FFF2-40B4-BE49-F238E27FC236}">
                  <a16:creationId xmlns:a16="http://schemas.microsoft.com/office/drawing/2014/main" id="{7E123EA4-C3F0-5720-9D55-A0AB7E8F1005}"/>
                </a:ext>
              </a:extLst>
            </p:cNvPr>
            <p:cNvSpPr txBox="1"/>
            <p:nvPr/>
          </p:nvSpPr>
          <p:spPr>
            <a:xfrm rot="-1380000">
              <a:off x="2313692" y="4097708"/>
              <a:ext cx="181569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dirty="0"/>
                <a:t>Iconic Moments</a:t>
              </a:r>
              <a:endParaRPr lang="en-US" dirty="0"/>
            </a:p>
          </p:txBody>
        </p:sp>
      </p:grpSp>
      <p:sp>
        <p:nvSpPr>
          <p:cNvPr id="48" name="TextBox 47">
            <a:extLst>
              <a:ext uri="{FF2B5EF4-FFF2-40B4-BE49-F238E27FC236}">
                <a16:creationId xmlns:a16="http://schemas.microsoft.com/office/drawing/2014/main" id="{F483EA90-81CA-306D-CE2D-F58843EC6312}"/>
              </a:ext>
            </a:extLst>
          </p:cNvPr>
          <p:cNvSpPr txBox="1"/>
          <p:nvPr/>
        </p:nvSpPr>
        <p:spPr>
          <a:xfrm>
            <a:off x="873785" y="4967066"/>
            <a:ext cx="3959581"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GB" dirty="0"/>
              <a:t>Harrys first quidditch match</a:t>
            </a:r>
            <a:endParaRPr lang="en-US" dirty="0"/>
          </a:p>
          <a:p>
            <a:pPr marL="285750" indent="-285750">
              <a:buFont typeface="Arial"/>
              <a:buChar char="•"/>
            </a:pPr>
            <a:r>
              <a:rPr lang="en-GB" dirty="0"/>
              <a:t>Cahmber of secrets opening</a:t>
            </a:r>
          </a:p>
          <a:p>
            <a:pPr marL="285750" indent="-285750">
              <a:buFont typeface="Arial"/>
              <a:buChar char="•"/>
            </a:pPr>
            <a:r>
              <a:rPr lang="en-GB" dirty="0"/>
              <a:t>Dumbledore Vs Voldemort duel</a:t>
            </a:r>
          </a:p>
          <a:p>
            <a:pPr marL="285750" indent="-285750">
              <a:buFont typeface="Arial"/>
              <a:buChar char="•"/>
            </a:pPr>
            <a:r>
              <a:rPr lang="en-GB" dirty="0"/>
              <a:t>Yule Ball</a:t>
            </a:r>
          </a:p>
          <a:p>
            <a:pPr marL="285750" indent="-285750">
              <a:buFont typeface="Arial"/>
              <a:buChar char="•"/>
            </a:pPr>
            <a:r>
              <a:rPr lang="en-GB" dirty="0"/>
              <a:t>Snapes 'Always' memory reveal</a:t>
            </a:r>
          </a:p>
        </p:txBody>
      </p:sp>
      <p:pic>
        <p:nvPicPr>
          <p:cNvPr id="5" name="Picture 4" descr="Harry Potter logo : histoire, signification et évolution, symbole">
            <a:extLst>
              <a:ext uri="{FF2B5EF4-FFF2-40B4-BE49-F238E27FC236}">
                <a16:creationId xmlns:a16="http://schemas.microsoft.com/office/drawing/2014/main" id="{DE25214B-296E-48FC-6498-6F3E0C568213}"/>
              </a:ext>
            </a:extLst>
          </p:cNvPr>
          <p:cNvPicPr>
            <a:picLocks noChangeAspect="1"/>
          </p:cNvPicPr>
          <p:nvPr/>
        </p:nvPicPr>
        <p:blipFill>
          <a:blip r:embed="rId2"/>
          <a:stretch>
            <a:fillRect/>
          </a:stretch>
        </p:blipFill>
        <p:spPr>
          <a:xfrm>
            <a:off x="4111924" y="2670594"/>
            <a:ext cx="3536831" cy="2005643"/>
          </a:xfrm>
          <a:prstGeom prst="rect">
            <a:avLst/>
          </a:prstGeom>
        </p:spPr>
      </p:pic>
    </p:spTree>
    <p:extLst>
      <p:ext uri="{BB962C8B-B14F-4D97-AF65-F5344CB8AC3E}">
        <p14:creationId xmlns:p14="http://schemas.microsoft.com/office/powerpoint/2010/main" val="32605775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ppt_x"/>
                                          </p:val>
                                        </p:tav>
                                        <p:tav tm="100000">
                                          <p:val>
                                            <p:strVal val="#ppt_x"/>
                                          </p:val>
                                        </p:tav>
                                      </p:tavLst>
                                    </p:anim>
                                    <p:anim calcmode="lin" valueType="num">
                                      <p:cBhvr additive="base">
                                        <p:cTn id="1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500" fill="hold"/>
                                        <p:tgtEl>
                                          <p:spTgt spid="32"/>
                                        </p:tgtEl>
                                        <p:attrNameLst>
                                          <p:attrName>ppt_x</p:attrName>
                                        </p:attrNameLst>
                                      </p:cBhvr>
                                      <p:tavLst>
                                        <p:tav tm="0">
                                          <p:val>
                                            <p:strVal val="#ppt_x"/>
                                          </p:val>
                                        </p:tav>
                                        <p:tav tm="100000">
                                          <p:val>
                                            <p:strVal val="#ppt_x"/>
                                          </p:val>
                                        </p:tav>
                                      </p:tavLst>
                                    </p:anim>
                                    <p:anim calcmode="lin" valueType="num">
                                      <p:cBhvr additive="base">
                                        <p:cTn id="24"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6"/>
                                        </p:tgtEl>
                                        <p:attrNameLst>
                                          <p:attrName>style.visibility</p:attrName>
                                        </p:attrNameLst>
                                      </p:cBhvr>
                                      <p:to>
                                        <p:strVal val="visible"/>
                                      </p:to>
                                    </p:set>
                                    <p:anim calcmode="lin" valueType="num">
                                      <p:cBhvr additive="base">
                                        <p:cTn id="29" dur="500" fill="hold"/>
                                        <p:tgtEl>
                                          <p:spTgt spid="36"/>
                                        </p:tgtEl>
                                        <p:attrNameLst>
                                          <p:attrName>ppt_x</p:attrName>
                                        </p:attrNameLst>
                                      </p:cBhvr>
                                      <p:tavLst>
                                        <p:tav tm="0">
                                          <p:val>
                                            <p:strVal val="#ppt_x"/>
                                          </p:val>
                                        </p:tav>
                                        <p:tav tm="100000">
                                          <p:val>
                                            <p:strVal val="#ppt_x"/>
                                          </p:val>
                                        </p:tav>
                                      </p:tavLst>
                                    </p:anim>
                                    <p:anim calcmode="lin" valueType="num">
                                      <p:cBhvr additive="base">
                                        <p:cTn id="3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7"/>
                                        </p:tgtEl>
                                        <p:attrNameLst>
                                          <p:attrName>style.visibility</p:attrName>
                                        </p:attrNameLst>
                                      </p:cBhvr>
                                      <p:to>
                                        <p:strVal val="visible"/>
                                      </p:to>
                                    </p:set>
                                    <p:anim calcmode="lin" valueType="num">
                                      <p:cBhvr additive="base">
                                        <p:cTn id="35" dur="500" fill="hold"/>
                                        <p:tgtEl>
                                          <p:spTgt spid="37"/>
                                        </p:tgtEl>
                                        <p:attrNameLst>
                                          <p:attrName>ppt_x</p:attrName>
                                        </p:attrNameLst>
                                      </p:cBhvr>
                                      <p:tavLst>
                                        <p:tav tm="0">
                                          <p:val>
                                            <p:strVal val="#ppt_x"/>
                                          </p:val>
                                        </p:tav>
                                        <p:tav tm="100000">
                                          <p:val>
                                            <p:strVal val="#ppt_x"/>
                                          </p:val>
                                        </p:tav>
                                      </p:tavLst>
                                    </p:anim>
                                    <p:anim calcmode="lin" valueType="num">
                                      <p:cBhvr additive="base">
                                        <p:cTn id="36"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9"/>
                                        </p:tgtEl>
                                        <p:attrNameLst>
                                          <p:attrName>style.visibility</p:attrName>
                                        </p:attrNameLst>
                                      </p:cBhvr>
                                      <p:to>
                                        <p:strVal val="visible"/>
                                      </p:to>
                                    </p:set>
                                    <p:anim calcmode="lin" valueType="num">
                                      <p:cBhvr additive="base">
                                        <p:cTn id="41" dur="500" fill="hold"/>
                                        <p:tgtEl>
                                          <p:spTgt spid="39"/>
                                        </p:tgtEl>
                                        <p:attrNameLst>
                                          <p:attrName>ppt_x</p:attrName>
                                        </p:attrNameLst>
                                      </p:cBhvr>
                                      <p:tavLst>
                                        <p:tav tm="0">
                                          <p:val>
                                            <p:strVal val="#ppt_x"/>
                                          </p:val>
                                        </p:tav>
                                        <p:tav tm="100000">
                                          <p:val>
                                            <p:strVal val="#ppt_x"/>
                                          </p:val>
                                        </p:tav>
                                      </p:tavLst>
                                    </p:anim>
                                    <p:anim calcmode="lin" valueType="num">
                                      <p:cBhvr additive="base">
                                        <p:cTn id="42"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41"/>
                                        </p:tgtEl>
                                        <p:attrNameLst>
                                          <p:attrName>style.visibility</p:attrName>
                                        </p:attrNameLst>
                                      </p:cBhvr>
                                      <p:to>
                                        <p:strVal val="visible"/>
                                      </p:to>
                                    </p:set>
                                    <p:anim calcmode="lin" valueType="num">
                                      <p:cBhvr additive="base">
                                        <p:cTn id="47" dur="500" fill="hold"/>
                                        <p:tgtEl>
                                          <p:spTgt spid="41"/>
                                        </p:tgtEl>
                                        <p:attrNameLst>
                                          <p:attrName>ppt_x</p:attrName>
                                        </p:attrNameLst>
                                      </p:cBhvr>
                                      <p:tavLst>
                                        <p:tav tm="0">
                                          <p:val>
                                            <p:strVal val="#ppt_x"/>
                                          </p:val>
                                        </p:tav>
                                        <p:tav tm="100000">
                                          <p:val>
                                            <p:strVal val="#ppt_x"/>
                                          </p:val>
                                        </p:tav>
                                      </p:tavLst>
                                    </p:anim>
                                    <p:anim calcmode="lin" valueType="num">
                                      <p:cBhvr additive="base">
                                        <p:cTn id="48"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43"/>
                                        </p:tgtEl>
                                        <p:attrNameLst>
                                          <p:attrName>style.visibility</p:attrName>
                                        </p:attrNameLst>
                                      </p:cBhvr>
                                      <p:to>
                                        <p:strVal val="visible"/>
                                      </p:to>
                                    </p:set>
                                    <p:anim calcmode="lin" valueType="num">
                                      <p:cBhvr additive="base">
                                        <p:cTn id="53" dur="500" fill="hold"/>
                                        <p:tgtEl>
                                          <p:spTgt spid="43"/>
                                        </p:tgtEl>
                                        <p:attrNameLst>
                                          <p:attrName>ppt_x</p:attrName>
                                        </p:attrNameLst>
                                      </p:cBhvr>
                                      <p:tavLst>
                                        <p:tav tm="0">
                                          <p:val>
                                            <p:strVal val="#ppt_x"/>
                                          </p:val>
                                        </p:tav>
                                        <p:tav tm="100000">
                                          <p:val>
                                            <p:strVal val="#ppt_x"/>
                                          </p:val>
                                        </p:tav>
                                      </p:tavLst>
                                    </p:anim>
                                    <p:anim calcmode="lin" valueType="num">
                                      <p:cBhvr additive="base">
                                        <p:cTn id="54"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46"/>
                                        </p:tgtEl>
                                        <p:attrNameLst>
                                          <p:attrName>style.visibility</p:attrName>
                                        </p:attrNameLst>
                                      </p:cBhvr>
                                      <p:to>
                                        <p:strVal val="visible"/>
                                      </p:to>
                                    </p:set>
                                    <p:anim calcmode="lin" valueType="num">
                                      <p:cBhvr additive="base">
                                        <p:cTn id="59" dur="500" fill="hold"/>
                                        <p:tgtEl>
                                          <p:spTgt spid="46"/>
                                        </p:tgtEl>
                                        <p:attrNameLst>
                                          <p:attrName>ppt_x</p:attrName>
                                        </p:attrNameLst>
                                      </p:cBhvr>
                                      <p:tavLst>
                                        <p:tav tm="0">
                                          <p:val>
                                            <p:strVal val="#ppt_x"/>
                                          </p:val>
                                        </p:tav>
                                        <p:tav tm="100000">
                                          <p:val>
                                            <p:strVal val="#ppt_x"/>
                                          </p:val>
                                        </p:tav>
                                      </p:tavLst>
                                    </p:anim>
                                    <p:anim calcmode="lin" valueType="num">
                                      <p:cBhvr additive="base">
                                        <p:cTn id="60"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48"/>
                                        </p:tgtEl>
                                        <p:attrNameLst>
                                          <p:attrName>style.visibility</p:attrName>
                                        </p:attrNameLst>
                                      </p:cBhvr>
                                      <p:to>
                                        <p:strVal val="visible"/>
                                      </p:to>
                                    </p:set>
                                    <p:anim calcmode="lin" valueType="num">
                                      <p:cBhvr additive="base">
                                        <p:cTn id="65" dur="500" fill="hold"/>
                                        <p:tgtEl>
                                          <p:spTgt spid="48"/>
                                        </p:tgtEl>
                                        <p:attrNameLst>
                                          <p:attrName>ppt_x</p:attrName>
                                        </p:attrNameLst>
                                      </p:cBhvr>
                                      <p:tavLst>
                                        <p:tav tm="0">
                                          <p:val>
                                            <p:strVal val="#ppt_x"/>
                                          </p:val>
                                        </p:tav>
                                        <p:tav tm="100000">
                                          <p:val>
                                            <p:strVal val="#ppt_x"/>
                                          </p:val>
                                        </p:tav>
                                      </p:tavLst>
                                    </p:anim>
                                    <p:anim calcmode="lin" valueType="num">
                                      <p:cBhvr additive="base">
                                        <p:cTn id="66"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36" grpId="0"/>
      <p:bldP spid="39" grpId="0"/>
      <p:bldP spid="43" grpId="0"/>
      <p:bldP spid="4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354C6-AF86-B87B-9A70-8D8FC6A4C1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38B8E3-1B3E-A68A-7FB3-699D7552CA51}"/>
              </a:ext>
            </a:extLst>
          </p:cNvPr>
          <p:cNvSpPr>
            <a:spLocks noGrp="1"/>
          </p:cNvSpPr>
          <p:nvPr>
            <p:ph type="title"/>
          </p:nvPr>
        </p:nvSpPr>
        <p:spPr>
          <a:xfrm>
            <a:off x="3619500" y="288296"/>
            <a:ext cx="4953000" cy="1356360"/>
          </a:xfrm>
        </p:spPr>
        <p:txBody>
          <a:bodyPr/>
          <a:lstStyle/>
          <a:p>
            <a:r>
              <a:rPr lang="en-GB" u="sng" dirty="0"/>
              <a:t>Mind Maps Practice</a:t>
            </a:r>
          </a:p>
        </p:txBody>
      </p:sp>
      <p:graphicFrame>
        <p:nvGraphicFramePr>
          <p:cNvPr id="10" name="Content Placeholder 2">
            <a:extLst>
              <a:ext uri="{FF2B5EF4-FFF2-40B4-BE49-F238E27FC236}">
                <a16:creationId xmlns:a16="http://schemas.microsoft.com/office/drawing/2014/main" id="{11AEF40A-12C3-441E-F9E4-8404C340AC0D}"/>
              </a:ext>
            </a:extLst>
          </p:cNvPr>
          <p:cNvGraphicFramePr>
            <a:graphicFrameLocks noGrp="1"/>
          </p:cNvGraphicFramePr>
          <p:nvPr>
            <p:ph idx="1"/>
            <p:extLst>
              <p:ext uri="{D42A27DB-BD31-4B8C-83A1-F6EECF244321}">
                <p14:modId xmlns:p14="http://schemas.microsoft.com/office/powerpoint/2010/main" val="4252996380"/>
              </p:ext>
            </p:extLst>
          </p:nvPr>
        </p:nvGraphicFramePr>
        <p:xfrm>
          <a:off x="749362" y="2151368"/>
          <a:ext cx="10693276" cy="43482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Content Placeholder 2">
            <a:extLst>
              <a:ext uri="{FF2B5EF4-FFF2-40B4-BE49-F238E27FC236}">
                <a16:creationId xmlns:a16="http://schemas.microsoft.com/office/drawing/2014/main" id="{954A9CAE-473A-56B3-1922-AD445326590C}"/>
              </a:ext>
            </a:extLst>
          </p:cNvPr>
          <p:cNvSpPr txBox="1">
            <a:spLocks/>
          </p:cNvSpPr>
          <p:nvPr/>
        </p:nvSpPr>
        <p:spPr>
          <a:xfrm>
            <a:off x="3619500" y="1766576"/>
            <a:ext cx="5415404" cy="569456"/>
          </a:xfrm>
          <a:prstGeom prst="rect">
            <a:avLst/>
          </a:prstGeom>
        </p:spPr>
        <p:txBody>
          <a:bodyPr vert="horz" lIns="91440" tIns="45720" rIns="91440" bIns="45720" rtlCol="0" anchor="t">
            <a:no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 indent="0">
              <a:buNone/>
            </a:pPr>
            <a:r>
              <a:rPr lang="en-GB" sz="2800" dirty="0">
                <a:latin typeface="Segoe UI"/>
                <a:cs typeface="Segoe UI"/>
              </a:rPr>
              <a:t>Choose a topic you enjoy:</a:t>
            </a:r>
            <a:endParaRPr lang="en-GB" sz="2000" dirty="0"/>
          </a:p>
        </p:txBody>
      </p:sp>
    </p:spTree>
    <p:extLst>
      <p:ext uri="{BB962C8B-B14F-4D97-AF65-F5344CB8AC3E}">
        <p14:creationId xmlns:p14="http://schemas.microsoft.com/office/powerpoint/2010/main" val="13246199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FLASH CARDS</a:t>
            </a:r>
          </a:p>
        </p:txBody>
      </p:sp>
      <p:sp>
        <p:nvSpPr>
          <p:cNvPr id="4" name="TextBox 3"/>
          <p:cNvSpPr txBox="1"/>
          <p:nvPr/>
        </p:nvSpPr>
        <p:spPr>
          <a:xfrm>
            <a:off x="914636" y="1965960"/>
            <a:ext cx="4105940" cy="4493538"/>
          </a:xfrm>
          <a:prstGeom prst="rect">
            <a:avLst/>
          </a:prstGeom>
          <a:noFill/>
        </p:spPr>
        <p:txBody>
          <a:bodyPr wrap="square" rtlCol="0">
            <a:spAutoFit/>
          </a:bodyPr>
          <a:lstStyle/>
          <a:p>
            <a:r>
              <a:rPr lang="en-GB" sz="2200" dirty="0"/>
              <a:t>Flash cards are short summaries of information/question and answer cards to help you revise.</a:t>
            </a:r>
          </a:p>
          <a:p>
            <a:endParaRPr lang="en-GB" sz="2200" dirty="0"/>
          </a:p>
          <a:p>
            <a:r>
              <a:rPr lang="en-GB" sz="2200" dirty="0"/>
              <a:t>On one side, write the question.</a:t>
            </a:r>
          </a:p>
          <a:p>
            <a:endParaRPr lang="en-GB" sz="2200" dirty="0"/>
          </a:p>
          <a:p>
            <a:r>
              <a:rPr lang="en-GB" sz="2200" dirty="0"/>
              <a:t>On the other side write the answer. </a:t>
            </a:r>
          </a:p>
          <a:p>
            <a:endParaRPr lang="en-GB" sz="2200" dirty="0"/>
          </a:p>
          <a:p>
            <a:r>
              <a:rPr lang="en-GB" sz="2200" dirty="0"/>
              <a:t>Use them to test yourself or use them with a family member/friend.</a:t>
            </a:r>
          </a:p>
          <a:p>
            <a:endParaRPr lang="en-GB" sz="2200" dirty="0"/>
          </a:p>
        </p:txBody>
      </p:sp>
      <p:pic>
        <p:nvPicPr>
          <p:cNvPr id="6" name="Picture 5">
            <a:extLst>
              <a:ext uri="{FF2B5EF4-FFF2-40B4-BE49-F238E27FC236}">
                <a16:creationId xmlns:a16="http://schemas.microsoft.com/office/drawing/2014/main" id="{1F0DD2E5-7BCB-55AA-E5E7-3B7F98FCF929}"/>
              </a:ext>
            </a:extLst>
          </p:cNvPr>
          <p:cNvPicPr>
            <a:picLocks noChangeAspect="1"/>
          </p:cNvPicPr>
          <p:nvPr/>
        </p:nvPicPr>
        <p:blipFill>
          <a:blip r:embed="rId2"/>
          <a:srcRect r="50728" b="-3323"/>
          <a:stretch>
            <a:fillRect/>
          </a:stretch>
        </p:blipFill>
        <p:spPr>
          <a:xfrm>
            <a:off x="5557519" y="400766"/>
            <a:ext cx="3940237" cy="3130388"/>
          </a:xfrm>
          <a:prstGeom prst="rect">
            <a:avLst/>
          </a:prstGeom>
        </p:spPr>
      </p:pic>
      <p:pic>
        <p:nvPicPr>
          <p:cNvPr id="8" name="Picture 7">
            <a:extLst>
              <a:ext uri="{FF2B5EF4-FFF2-40B4-BE49-F238E27FC236}">
                <a16:creationId xmlns:a16="http://schemas.microsoft.com/office/drawing/2014/main" id="{08F24F16-229F-12FF-7180-B86C404D93E7}"/>
              </a:ext>
            </a:extLst>
          </p:cNvPr>
          <p:cNvPicPr>
            <a:picLocks noChangeAspect="1"/>
          </p:cNvPicPr>
          <p:nvPr/>
        </p:nvPicPr>
        <p:blipFill>
          <a:blip r:embed="rId2"/>
          <a:srcRect l="51955" t="2218"/>
          <a:stretch>
            <a:fillRect/>
          </a:stretch>
        </p:blipFill>
        <p:spPr>
          <a:xfrm>
            <a:off x="7920498" y="3531154"/>
            <a:ext cx="3805817" cy="2934514"/>
          </a:xfrm>
          <a:prstGeom prst="rect">
            <a:avLst/>
          </a:prstGeom>
        </p:spPr>
      </p:pic>
    </p:spTree>
    <p:extLst>
      <p:ext uri="{BB962C8B-B14F-4D97-AF65-F5344CB8AC3E}">
        <p14:creationId xmlns:p14="http://schemas.microsoft.com/office/powerpoint/2010/main" val="251970338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A41E2-7484-3716-A180-051A52C021CC}"/>
              </a:ext>
            </a:extLst>
          </p:cNvPr>
          <p:cNvSpPr>
            <a:spLocks noGrp="1"/>
          </p:cNvSpPr>
          <p:nvPr>
            <p:ph type="title"/>
          </p:nvPr>
        </p:nvSpPr>
        <p:spPr/>
        <p:txBody>
          <a:bodyPr/>
          <a:lstStyle/>
          <a:p>
            <a:r>
              <a:rPr lang="en-GB" dirty="0"/>
              <a:t>Additional Resources</a:t>
            </a:r>
          </a:p>
        </p:txBody>
      </p:sp>
      <p:pic>
        <p:nvPicPr>
          <p:cNvPr id="6" name="Picture 5">
            <a:extLst>
              <a:ext uri="{FF2B5EF4-FFF2-40B4-BE49-F238E27FC236}">
                <a16:creationId xmlns:a16="http://schemas.microsoft.com/office/drawing/2014/main" id="{58AF6732-1153-80AD-A6E4-8EA7A0A8117A}"/>
              </a:ext>
            </a:extLst>
          </p:cNvPr>
          <p:cNvPicPr>
            <a:picLocks noChangeAspect="1"/>
          </p:cNvPicPr>
          <p:nvPr/>
        </p:nvPicPr>
        <p:blipFill>
          <a:blip r:embed="rId2"/>
          <a:stretch>
            <a:fillRect/>
          </a:stretch>
        </p:blipFill>
        <p:spPr>
          <a:xfrm>
            <a:off x="4410075" y="1852422"/>
            <a:ext cx="1685925" cy="1714500"/>
          </a:xfrm>
          <a:prstGeom prst="rect">
            <a:avLst/>
          </a:prstGeom>
        </p:spPr>
      </p:pic>
      <p:pic>
        <p:nvPicPr>
          <p:cNvPr id="8" name="Picture 7">
            <a:extLst>
              <a:ext uri="{FF2B5EF4-FFF2-40B4-BE49-F238E27FC236}">
                <a16:creationId xmlns:a16="http://schemas.microsoft.com/office/drawing/2014/main" id="{08B49F47-86F2-29CE-71F8-2A25A9B1DD59}"/>
              </a:ext>
            </a:extLst>
          </p:cNvPr>
          <p:cNvPicPr>
            <a:picLocks noChangeAspect="1"/>
          </p:cNvPicPr>
          <p:nvPr/>
        </p:nvPicPr>
        <p:blipFill>
          <a:blip r:embed="rId3"/>
          <a:stretch>
            <a:fillRect/>
          </a:stretch>
        </p:blipFill>
        <p:spPr>
          <a:xfrm>
            <a:off x="1025271" y="4404360"/>
            <a:ext cx="2533650" cy="1714500"/>
          </a:xfrm>
          <a:prstGeom prst="rect">
            <a:avLst/>
          </a:prstGeom>
        </p:spPr>
      </p:pic>
      <p:pic>
        <p:nvPicPr>
          <p:cNvPr id="12" name="Picture 11">
            <a:extLst>
              <a:ext uri="{FF2B5EF4-FFF2-40B4-BE49-F238E27FC236}">
                <a16:creationId xmlns:a16="http://schemas.microsoft.com/office/drawing/2014/main" id="{7F48807E-F601-A75A-2562-CB163E0B9FE8}"/>
              </a:ext>
            </a:extLst>
          </p:cNvPr>
          <p:cNvPicPr>
            <a:picLocks noChangeAspect="1"/>
          </p:cNvPicPr>
          <p:nvPr/>
        </p:nvPicPr>
        <p:blipFill>
          <a:blip r:embed="rId4"/>
          <a:stretch>
            <a:fillRect/>
          </a:stretch>
        </p:blipFill>
        <p:spPr>
          <a:xfrm>
            <a:off x="7705725" y="2814447"/>
            <a:ext cx="2970340" cy="1229106"/>
          </a:xfrm>
          <a:prstGeom prst="rect">
            <a:avLst/>
          </a:prstGeom>
        </p:spPr>
      </p:pic>
      <p:sp>
        <p:nvSpPr>
          <p:cNvPr id="14" name="TextBox 13">
            <a:extLst>
              <a:ext uri="{FF2B5EF4-FFF2-40B4-BE49-F238E27FC236}">
                <a16:creationId xmlns:a16="http://schemas.microsoft.com/office/drawing/2014/main" id="{919C19C1-A03D-A773-2629-06DD5B981859}"/>
              </a:ext>
            </a:extLst>
          </p:cNvPr>
          <p:cNvSpPr txBox="1"/>
          <p:nvPr/>
        </p:nvSpPr>
        <p:spPr>
          <a:xfrm>
            <a:off x="5585081" y="5215537"/>
            <a:ext cx="6096000" cy="369332"/>
          </a:xfrm>
          <a:prstGeom prst="rect">
            <a:avLst/>
          </a:prstGeom>
          <a:noFill/>
        </p:spPr>
        <p:txBody>
          <a:bodyPr wrap="square">
            <a:spAutoFit/>
          </a:bodyPr>
          <a:lstStyle/>
          <a:p>
            <a:r>
              <a:rPr lang="en-GB" dirty="0">
                <a:hlinkClick r:id="rId5"/>
              </a:rPr>
              <a:t>School Clubs - Deans Community High School</a:t>
            </a:r>
            <a:endParaRPr lang="en-GB" dirty="0"/>
          </a:p>
        </p:txBody>
      </p:sp>
    </p:spTree>
    <p:extLst>
      <p:ext uri="{BB962C8B-B14F-4D97-AF65-F5344CB8AC3E}">
        <p14:creationId xmlns:p14="http://schemas.microsoft.com/office/powerpoint/2010/main" val="75324450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460447" y="354340"/>
            <a:ext cx="3416651" cy="3955472"/>
          </a:xfrm>
        </p:spPr>
        <p:txBody>
          <a:bodyPr>
            <a:noAutofit/>
          </a:bodyPr>
          <a:lstStyle/>
          <a:p>
            <a:r>
              <a:rPr lang="en-GB" sz="6000" b="1" dirty="0"/>
              <a:t>S1-3 </a:t>
            </a:r>
            <a:r>
              <a:rPr lang="en-GB" sz="4800" b="1" dirty="0"/>
              <a:t>STUDY SKILLS &amp; SUPPORT</a:t>
            </a:r>
          </a:p>
        </p:txBody>
      </p:sp>
      <p:sp>
        <p:nvSpPr>
          <p:cNvPr id="2" name="TextBox 1"/>
          <p:cNvSpPr txBox="1"/>
          <p:nvPr/>
        </p:nvSpPr>
        <p:spPr>
          <a:xfrm>
            <a:off x="1305098" y="3918066"/>
            <a:ext cx="5985164" cy="2215991"/>
          </a:xfrm>
          <a:prstGeom prst="rect">
            <a:avLst/>
          </a:prstGeom>
          <a:noFill/>
        </p:spPr>
        <p:txBody>
          <a:bodyPr wrap="square" rtlCol="0">
            <a:spAutoFit/>
          </a:bodyPr>
          <a:lstStyle/>
          <a:p>
            <a:pPr marL="457200" indent="-457200">
              <a:buFont typeface="Arial" panose="020B0604020202020204" pitchFamily="34" charset="0"/>
              <a:buChar char="•"/>
            </a:pPr>
            <a:r>
              <a:rPr lang="en-US" altLang="en-US" sz="3000" b="1" dirty="0">
                <a:latin typeface="Arial" panose="020B0604020202020204" pitchFamily="34" charset="0"/>
              </a:rPr>
              <a:t>Exam/Test Stress</a:t>
            </a:r>
          </a:p>
          <a:p>
            <a:pPr marL="457200" indent="-457200">
              <a:buFont typeface="Arial" panose="020B0604020202020204" pitchFamily="34" charset="0"/>
              <a:buChar char="•"/>
            </a:pPr>
            <a:r>
              <a:rPr lang="en-US" altLang="en-US" sz="3000" b="1" dirty="0">
                <a:latin typeface="Arial" panose="020B0604020202020204" pitchFamily="34" charset="0"/>
              </a:rPr>
              <a:t>Sleep</a:t>
            </a:r>
          </a:p>
          <a:p>
            <a:pPr marL="457200" indent="-457200">
              <a:buFont typeface="Arial" panose="020B0604020202020204" pitchFamily="34" charset="0"/>
              <a:buChar char="•"/>
            </a:pPr>
            <a:r>
              <a:rPr lang="en-US" altLang="en-US" sz="3000" b="1" dirty="0">
                <a:latin typeface="Arial" panose="020B0604020202020204" pitchFamily="34" charset="0"/>
              </a:rPr>
              <a:t>Nutrition</a:t>
            </a:r>
          </a:p>
          <a:p>
            <a:pPr marL="457200" indent="-457200">
              <a:buFont typeface="Arial" panose="020B0604020202020204" pitchFamily="34" charset="0"/>
              <a:buChar char="•"/>
            </a:pPr>
            <a:r>
              <a:rPr lang="en-US" altLang="en-US" sz="3000" b="1" dirty="0">
                <a:latin typeface="Arial" panose="020B0604020202020204" pitchFamily="34" charset="0"/>
              </a:rPr>
              <a:t>Exercise and fresh air</a:t>
            </a:r>
            <a:endParaRPr lang="en-US" altLang="en-US" sz="3000" dirty="0">
              <a:latin typeface="Arial" panose="020B0604020202020204" pitchFamily="34" charset="0"/>
            </a:endParaRPr>
          </a:p>
          <a:p>
            <a:r>
              <a:rPr lang="en-GB" dirty="0"/>
              <a:t> </a:t>
            </a:r>
          </a:p>
        </p:txBody>
      </p:sp>
      <p:pic>
        <p:nvPicPr>
          <p:cNvPr id="5" name="Picture 4"/>
          <p:cNvPicPr>
            <a:picLocks noChangeAspect="1"/>
          </p:cNvPicPr>
          <p:nvPr/>
        </p:nvPicPr>
        <p:blipFill>
          <a:blip r:embed="rId2"/>
          <a:stretch>
            <a:fillRect/>
          </a:stretch>
        </p:blipFill>
        <p:spPr>
          <a:xfrm>
            <a:off x="6765521" y="0"/>
            <a:ext cx="5426479" cy="6858000"/>
          </a:xfrm>
          <a:prstGeom prst="rect">
            <a:avLst/>
          </a:prstGeom>
        </p:spPr>
      </p:pic>
    </p:spTree>
    <p:extLst>
      <p:ext uri="{BB962C8B-B14F-4D97-AF65-F5344CB8AC3E}">
        <p14:creationId xmlns:p14="http://schemas.microsoft.com/office/powerpoint/2010/main" val="141091994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9298" y="227215"/>
            <a:ext cx="9875520" cy="1356360"/>
          </a:xfrm>
        </p:spPr>
        <p:txBody>
          <a:bodyPr/>
          <a:lstStyle/>
          <a:p>
            <a:r>
              <a:rPr lang="en-GB" b="1" dirty="0"/>
              <a:t>What, Why and How </a:t>
            </a:r>
          </a:p>
        </p:txBody>
      </p:sp>
      <p:sp>
        <p:nvSpPr>
          <p:cNvPr id="3" name="Content Placeholder 2"/>
          <p:cNvSpPr>
            <a:spLocks noGrp="1"/>
          </p:cNvSpPr>
          <p:nvPr>
            <p:ph idx="1"/>
          </p:nvPr>
        </p:nvSpPr>
        <p:spPr>
          <a:xfrm>
            <a:off x="619298" y="1475508"/>
            <a:ext cx="5739938" cy="5141423"/>
          </a:xfrm>
        </p:spPr>
        <p:txBody>
          <a:bodyPr>
            <a:normAutofit/>
          </a:bodyPr>
          <a:lstStyle/>
          <a:p>
            <a:pPr marL="45720" indent="0">
              <a:buNone/>
            </a:pPr>
            <a:r>
              <a:rPr lang="en-US" b="1" dirty="0">
                <a:solidFill>
                  <a:srgbClr val="FF0000"/>
                </a:solidFill>
              </a:rPr>
              <a:t>WHAT</a:t>
            </a:r>
            <a:r>
              <a:rPr lang="en-US" b="1" dirty="0"/>
              <a:t> – the role of stress, sleep, nutrition, and exercise during exams</a:t>
            </a:r>
          </a:p>
          <a:p>
            <a:pPr marL="45720" indent="0">
              <a:buNone/>
            </a:pPr>
            <a:r>
              <a:rPr lang="en-US" b="1" dirty="0">
                <a:solidFill>
                  <a:srgbClr val="FF0000"/>
                </a:solidFill>
              </a:rPr>
              <a:t>WHY</a:t>
            </a:r>
            <a:r>
              <a:rPr lang="en-US" b="1" dirty="0"/>
              <a:t> – to support your &amp; your child’s well-being during BGE and SP.</a:t>
            </a:r>
            <a:br>
              <a:rPr lang="en-US" b="1" dirty="0"/>
            </a:br>
            <a:br>
              <a:rPr lang="en-US" b="1" dirty="0"/>
            </a:br>
            <a:r>
              <a:rPr lang="en-US" b="1" dirty="0">
                <a:solidFill>
                  <a:srgbClr val="FF0000"/>
                </a:solidFill>
              </a:rPr>
              <a:t>HOW</a:t>
            </a:r>
            <a:r>
              <a:rPr lang="en-US" b="1" dirty="0"/>
              <a:t> – you will be able to identify steps you will take to support your well-being during school &amp; exams.</a:t>
            </a:r>
          </a:p>
          <a:p>
            <a:pPr marL="45720" indent="0">
              <a:buNone/>
            </a:pPr>
            <a:br>
              <a:rPr lang="en-US" b="1" dirty="0"/>
            </a:br>
            <a:r>
              <a:rPr lang="en-US" b="1" u="sng" dirty="0">
                <a:effectLst>
                  <a:outerShdw blurRad="38100" dist="38100" dir="2700000" algn="tl">
                    <a:srgbClr val="000000">
                      <a:alpha val="43137"/>
                    </a:srgbClr>
                  </a:outerShdw>
                </a:effectLst>
              </a:rPr>
              <a:t>Activity:</a:t>
            </a:r>
          </a:p>
          <a:p>
            <a:pPr marL="45720" indent="0">
              <a:buNone/>
            </a:pPr>
            <a:r>
              <a:rPr lang="en-US" b="1" dirty="0"/>
              <a:t>What is your biggest challenge during exams?</a:t>
            </a:r>
            <a:endParaRPr lang="en-GB" dirty="0"/>
          </a:p>
        </p:txBody>
      </p:sp>
      <p:pic>
        <p:nvPicPr>
          <p:cNvPr id="5" name="Picture 4"/>
          <p:cNvPicPr>
            <a:picLocks noChangeAspect="1"/>
          </p:cNvPicPr>
          <p:nvPr/>
        </p:nvPicPr>
        <p:blipFill>
          <a:blip r:embed="rId2"/>
          <a:stretch>
            <a:fillRect/>
          </a:stretch>
        </p:blipFill>
        <p:spPr>
          <a:xfrm>
            <a:off x="6359236" y="0"/>
            <a:ext cx="5715000" cy="6858000"/>
          </a:xfrm>
          <a:prstGeom prst="rect">
            <a:avLst/>
          </a:prstGeom>
        </p:spPr>
      </p:pic>
    </p:spTree>
    <p:extLst>
      <p:ext uri="{BB962C8B-B14F-4D97-AF65-F5344CB8AC3E}">
        <p14:creationId xmlns:p14="http://schemas.microsoft.com/office/powerpoint/2010/main" val="96682822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0368" y="243839"/>
            <a:ext cx="9875520" cy="1356360"/>
          </a:xfrm>
        </p:spPr>
        <p:txBody>
          <a:bodyPr/>
          <a:lstStyle/>
          <a:p>
            <a:r>
              <a:rPr lang="en-GB" b="1" dirty="0"/>
              <a:t>Understanding Stress</a:t>
            </a:r>
          </a:p>
        </p:txBody>
      </p:sp>
      <p:sp>
        <p:nvSpPr>
          <p:cNvPr id="3" name="Content Placeholder 2"/>
          <p:cNvSpPr>
            <a:spLocks noGrp="1"/>
          </p:cNvSpPr>
          <p:nvPr>
            <p:ph idx="1"/>
          </p:nvPr>
        </p:nvSpPr>
        <p:spPr>
          <a:xfrm>
            <a:off x="477981" y="1600199"/>
            <a:ext cx="6230389" cy="4966855"/>
          </a:xfrm>
        </p:spPr>
        <p:txBody>
          <a:bodyPr>
            <a:normAutofit fontScale="40000" lnSpcReduction="20000"/>
          </a:bodyPr>
          <a:lstStyle/>
          <a:p>
            <a:pPr marL="45720" indent="0">
              <a:buNone/>
            </a:pPr>
            <a:r>
              <a:rPr lang="en-US" sz="5500" b="1" dirty="0"/>
              <a:t>Stress is a natural response to pressure, but too much stress can affect how we think, feel, and perform.</a:t>
            </a:r>
          </a:p>
          <a:p>
            <a:pPr marL="45720" indent="0">
              <a:buNone/>
            </a:pPr>
            <a:r>
              <a:rPr lang="en-US" sz="5500" b="1" dirty="0"/>
              <a:t>Stress can cause tension, worry, feeling overwhelmed and impact concentration.</a:t>
            </a:r>
          </a:p>
          <a:p>
            <a:pPr marL="45720" indent="0">
              <a:buNone/>
            </a:pPr>
            <a:r>
              <a:rPr lang="en-US" sz="5500" b="1" dirty="0"/>
              <a:t>Short-Term Effects: Anxiety, panic, sleep disruption.</a:t>
            </a:r>
          </a:p>
          <a:p>
            <a:pPr marL="45720" indent="0">
              <a:buNone/>
            </a:pPr>
            <a:r>
              <a:rPr lang="en-US" sz="5500" b="1" dirty="0"/>
              <a:t>Long-Term Effects: Reduced immunity, lower performance, burnout.</a:t>
            </a:r>
          </a:p>
          <a:p>
            <a:pPr marL="45720" indent="0">
              <a:buNone/>
            </a:pPr>
            <a:endParaRPr lang="en-US" sz="5500" b="1" u="sng" dirty="0">
              <a:effectLst>
                <a:outerShdw blurRad="38100" dist="38100" dir="2700000" algn="tl">
                  <a:srgbClr val="000000">
                    <a:alpha val="43137"/>
                  </a:srgbClr>
                </a:outerShdw>
              </a:effectLst>
            </a:endParaRPr>
          </a:p>
          <a:p>
            <a:pPr marL="45720" indent="0">
              <a:buNone/>
            </a:pPr>
            <a:r>
              <a:rPr lang="en-US" sz="5500" b="1" u="sng" dirty="0">
                <a:solidFill>
                  <a:srgbClr val="C00000"/>
                </a:solidFill>
                <a:effectLst>
                  <a:outerShdw blurRad="38100" dist="38100" dir="2700000" algn="tl">
                    <a:srgbClr val="000000">
                      <a:alpha val="43137"/>
                    </a:srgbClr>
                  </a:outerShdw>
                </a:effectLst>
              </a:rPr>
              <a:t>Activity</a:t>
            </a:r>
          </a:p>
          <a:p>
            <a:pPr marL="45720" indent="0">
              <a:buNone/>
            </a:pPr>
            <a:r>
              <a:rPr lang="en-US" sz="5500" b="1" dirty="0">
                <a:solidFill>
                  <a:srgbClr val="C00000"/>
                </a:solidFill>
              </a:rPr>
              <a:t>Close your eyes, take a deep breath in for 4 counts, hold for 4 counts, and slowly breathe out for 4 counts. Do this 5 times.</a:t>
            </a:r>
          </a:p>
          <a:p>
            <a:pPr marL="45720" indent="0">
              <a:buNone/>
            </a:pPr>
            <a:r>
              <a:rPr lang="en-US" sz="5500" b="1" dirty="0">
                <a:solidFill>
                  <a:srgbClr val="C00000"/>
                </a:solidFill>
              </a:rPr>
              <a:t>Simple exercises like this can help calm stress.</a:t>
            </a:r>
            <a:br>
              <a:rPr lang="en-US" dirty="0"/>
            </a:br>
            <a:endParaRPr lang="en-GB" dirty="0"/>
          </a:p>
        </p:txBody>
      </p:sp>
      <p:pic>
        <p:nvPicPr>
          <p:cNvPr id="5" name="Picture 4"/>
          <p:cNvPicPr>
            <a:picLocks noChangeAspect="1"/>
          </p:cNvPicPr>
          <p:nvPr/>
        </p:nvPicPr>
        <p:blipFill>
          <a:blip r:embed="rId2"/>
          <a:stretch>
            <a:fillRect/>
          </a:stretch>
        </p:blipFill>
        <p:spPr>
          <a:xfrm>
            <a:off x="6633557" y="0"/>
            <a:ext cx="5684866" cy="6858000"/>
          </a:xfrm>
          <a:prstGeom prst="rect">
            <a:avLst/>
          </a:prstGeom>
        </p:spPr>
      </p:pic>
    </p:spTree>
    <p:extLst>
      <p:ext uri="{BB962C8B-B14F-4D97-AF65-F5344CB8AC3E}">
        <p14:creationId xmlns:p14="http://schemas.microsoft.com/office/powerpoint/2010/main" val="259059162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0367" y="0"/>
            <a:ext cx="9875520" cy="1356360"/>
          </a:xfrm>
        </p:spPr>
        <p:txBody>
          <a:bodyPr>
            <a:normAutofit/>
          </a:bodyPr>
          <a:lstStyle/>
          <a:p>
            <a:r>
              <a:rPr lang="en-GB" sz="4800" b="1" dirty="0"/>
              <a:t>The Power of Sleep</a:t>
            </a:r>
          </a:p>
        </p:txBody>
      </p:sp>
      <p:sp>
        <p:nvSpPr>
          <p:cNvPr id="3" name="Content Placeholder 2"/>
          <p:cNvSpPr>
            <a:spLocks noGrp="1"/>
          </p:cNvSpPr>
          <p:nvPr>
            <p:ph idx="1"/>
          </p:nvPr>
        </p:nvSpPr>
        <p:spPr>
          <a:xfrm>
            <a:off x="403168" y="989215"/>
            <a:ext cx="6521334" cy="5669279"/>
          </a:xfrm>
        </p:spPr>
        <p:txBody>
          <a:bodyPr>
            <a:normAutofit/>
          </a:bodyPr>
          <a:lstStyle/>
          <a:p>
            <a:pPr marL="45720" indent="0">
              <a:buNone/>
            </a:pPr>
            <a:r>
              <a:rPr lang="en-US" b="1" dirty="0">
                <a:solidFill>
                  <a:srgbClr val="C00000"/>
                </a:solidFill>
              </a:rPr>
              <a:t>When you are stressed, it’s easy to neglect sleep, but good sleep is crucial for memory, concentration, and problem-solving. Sleep helps with memory consolidation, mood regulation, and cognitive function.</a:t>
            </a:r>
          </a:p>
          <a:p>
            <a:pPr marL="45720" indent="0">
              <a:buNone/>
            </a:pPr>
            <a:r>
              <a:rPr lang="en-US" b="1" dirty="0"/>
              <a:t>Recommended sleep for teenagers: 8–10 hours per night.</a:t>
            </a:r>
          </a:p>
          <a:p>
            <a:pPr marL="274320" lvl="1" indent="0">
              <a:buNone/>
            </a:pPr>
            <a:endParaRPr lang="en-US" b="1" dirty="0"/>
          </a:p>
          <a:p>
            <a:pPr marL="45720" indent="0">
              <a:buNone/>
            </a:pPr>
            <a:r>
              <a:rPr lang="en-US" b="1" dirty="0"/>
              <a:t>Tips for a better sleep:</a:t>
            </a:r>
          </a:p>
          <a:p>
            <a:r>
              <a:rPr lang="en-US" b="1" dirty="0"/>
              <a:t>Set a regular bedtime.</a:t>
            </a:r>
          </a:p>
          <a:p>
            <a:r>
              <a:rPr lang="en-US" b="1" dirty="0"/>
              <a:t>Avoid screens 30–60 minutes before bed.</a:t>
            </a:r>
          </a:p>
          <a:p>
            <a:r>
              <a:rPr lang="en-US" b="1" dirty="0"/>
              <a:t>Create a calming bedtime routine (reading, relaxing music)</a:t>
            </a:r>
            <a:br>
              <a:rPr lang="en-US" dirty="0"/>
            </a:br>
            <a:endParaRPr lang="en-GB" dirty="0"/>
          </a:p>
        </p:txBody>
      </p:sp>
      <p:pic>
        <p:nvPicPr>
          <p:cNvPr id="6" name="Picture 5"/>
          <p:cNvPicPr>
            <a:picLocks noChangeAspect="1"/>
          </p:cNvPicPr>
          <p:nvPr/>
        </p:nvPicPr>
        <p:blipFill>
          <a:blip r:embed="rId2"/>
          <a:stretch>
            <a:fillRect/>
          </a:stretch>
        </p:blipFill>
        <p:spPr>
          <a:xfrm>
            <a:off x="7000875" y="-232757"/>
            <a:ext cx="5191125" cy="7090757"/>
          </a:xfrm>
          <a:prstGeom prst="rect">
            <a:avLst/>
          </a:prstGeom>
        </p:spPr>
      </p:pic>
    </p:spTree>
    <p:extLst>
      <p:ext uri="{BB962C8B-B14F-4D97-AF65-F5344CB8AC3E}">
        <p14:creationId xmlns:p14="http://schemas.microsoft.com/office/powerpoint/2010/main" val="60087083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5508" y="368530"/>
            <a:ext cx="4659284" cy="1356360"/>
          </a:xfrm>
        </p:spPr>
        <p:txBody>
          <a:bodyPr/>
          <a:lstStyle/>
          <a:p>
            <a:r>
              <a:rPr lang="en-GB" b="1" dirty="0"/>
              <a:t>Exercise, Fresh Air </a:t>
            </a:r>
            <a:br>
              <a:rPr lang="en-GB" b="1" dirty="0"/>
            </a:br>
            <a:r>
              <a:rPr lang="en-GB" b="1" dirty="0"/>
              <a:t>&amp; Physical Activity</a:t>
            </a:r>
          </a:p>
        </p:txBody>
      </p:sp>
      <p:sp>
        <p:nvSpPr>
          <p:cNvPr id="3" name="Content Placeholder 2"/>
          <p:cNvSpPr>
            <a:spLocks noGrp="1"/>
          </p:cNvSpPr>
          <p:nvPr>
            <p:ph idx="1"/>
          </p:nvPr>
        </p:nvSpPr>
        <p:spPr>
          <a:xfrm>
            <a:off x="344979" y="1724890"/>
            <a:ext cx="6554586" cy="4900353"/>
          </a:xfrm>
        </p:spPr>
        <p:txBody>
          <a:bodyPr>
            <a:normAutofit fontScale="85000" lnSpcReduction="20000"/>
          </a:bodyPr>
          <a:lstStyle/>
          <a:p>
            <a:pPr marL="45720" indent="0">
              <a:buNone/>
            </a:pPr>
            <a:r>
              <a:rPr lang="en-US" sz="2800" b="1" dirty="0">
                <a:solidFill>
                  <a:srgbClr val="C00000"/>
                </a:solidFill>
              </a:rPr>
              <a:t>Exercise is a great way to reduce stress and improve your mood. You don’t have to go to the gym—simple activities like walking, stretching, or dancing are effective.</a:t>
            </a:r>
          </a:p>
          <a:p>
            <a:pPr marL="45720" indent="0">
              <a:buNone/>
            </a:pPr>
            <a:r>
              <a:rPr lang="en-US" sz="2800" b="1" dirty="0">
                <a:solidFill>
                  <a:srgbClr val="C00000"/>
                </a:solidFill>
              </a:rPr>
              <a:t>Fresh air and outdoor time is especially important – leave your window open during study and at night.</a:t>
            </a:r>
            <a:endParaRPr lang="en-US" sz="2800" b="1" dirty="0"/>
          </a:p>
          <a:p>
            <a:pPr marL="45720" indent="0">
              <a:buNone/>
            </a:pPr>
            <a:r>
              <a:rPr lang="en-US" sz="2800" b="1" dirty="0"/>
              <a:t>Benefits of exercise:</a:t>
            </a:r>
          </a:p>
          <a:p>
            <a:pPr lvl="1"/>
            <a:r>
              <a:rPr lang="en-US" sz="2800" b="1" dirty="0"/>
              <a:t>Boosts endorphins (natural mood lifters).</a:t>
            </a:r>
          </a:p>
          <a:p>
            <a:pPr lvl="1"/>
            <a:r>
              <a:rPr lang="en-US" sz="2800" b="1" dirty="0"/>
              <a:t>Reduces stress.</a:t>
            </a:r>
          </a:p>
          <a:p>
            <a:pPr lvl="1"/>
            <a:r>
              <a:rPr lang="en-US" sz="2800" b="1" dirty="0"/>
              <a:t>Improves focus and cognitive function.</a:t>
            </a:r>
          </a:p>
          <a:p>
            <a:pPr marL="45720" indent="0">
              <a:buNone/>
            </a:pPr>
            <a:r>
              <a:rPr lang="en-US" sz="2800" b="1" dirty="0">
                <a:solidFill>
                  <a:srgbClr val="FFC000"/>
                </a:solidFill>
              </a:rPr>
              <a:t>TIP – during study, take regular 10-minute walks, run up and down the stairs a few times or do quick exercises.</a:t>
            </a:r>
            <a:br>
              <a:rPr lang="en-US" dirty="0"/>
            </a:br>
            <a:endParaRPr lang="en-GB" dirty="0"/>
          </a:p>
        </p:txBody>
      </p:sp>
      <p:pic>
        <p:nvPicPr>
          <p:cNvPr id="5" name="Picture 4"/>
          <p:cNvPicPr>
            <a:picLocks noChangeAspect="1"/>
          </p:cNvPicPr>
          <p:nvPr/>
        </p:nvPicPr>
        <p:blipFill>
          <a:blip r:embed="rId2"/>
          <a:stretch>
            <a:fillRect/>
          </a:stretch>
        </p:blipFill>
        <p:spPr>
          <a:xfrm>
            <a:off x="6899565" y="-27275"/>
            <a:ext cx="5480247" cy="6885275"/>
          </a:xfrm>
          <a:prstGeom prst="rect">
            <a:avLst/>
          </a:prstGeom>
        </p:spPr>
      </p:pic>
    </p:spTree>
    <p:extLst>
      <p:ext uri="{BB962C8B-B14F-4D97-AF65-F5344CB8AC3E}">
        <p14:creationId xmlns:p14="http://schemas.microsoft.com/office/powerpoint/2010/main" val="156244875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418" y="351905"/>
            <a:ext cx="9875520" cy="1356360"/>
          </a:xfrm>
        </p:spPr>
        <p:txBody>
          <a:bodyPr/>
          <a:lstStyle/>
          <a:p>
            <a:r>
              <a:rPr lang="en-GB" b="1" dirty="0"/>
              <a:t>Wrap Up, Practical Tips</a:t>
            </a:r>
            <a:br>
              <a:rPr lang="en-GB" b="1" dirty="0"/>
            </a:br>
            <a:r>
              <a:rPr lang="en-GB" b="1" dirty="0"/>
              <a:t>and Takeaways</a:t>
            </a:r>
          </a:p>
        </p:txBody>
      </p:sp>
      <p:sp>
        <p:nvSpPr>
          <p:cNvPr id="3" name="Content Placeholder 2"/>
          <p:cNvSpPr>
            <a:spLocks noGrp="1"/>
          </p:cNvSpPr>
          <p:nvPr>
            <p:ph idx="1"/>
          </p:nvPr>
        </p:nvSpPr>
        <p:spPr>
          <a:xfrm>
            <a:off x="439068" y="1841269"/>
            <a:ext cx="5928482" cy="4734098"/>
          </a:xfrm>
        </p:spPr>
        <p:txBody>
          <a:bodyPr>
            <a:normAutofit/>
          </a:bodyPr>
          <a:lstStyle/>
          <a:p>
            <a:pPr marL="45720" indent="0" fontAlgn="base">
              <a:buNone/>
            </a:pPr>
            <a:r>
              <a:rPr lang="en-US" b="1" dirty="0"/>
              <a:t>Final Tips:</a:t>
            </a:r>
          </a:p>
          <a:p>
            <a:pPr fontAlgn="base"/>
            <a:r>
              <a:rPr lang="en-US" b="1" dirty="0"/>
              <a:t>Stay organized and create a study schedule.</a:t>
            </a:r>
          </a:p>
          <a:p>
            <a:pPr fontAlgn="base"/>
            <a:r>
              <a:rPr lang="en-US" b="1" dirty="0"/>
              <a:t>Take breaks—study for 30–45 minutes, then take a 5-10 minute break.</a:t>
            </a:r>
          </a:p>
          <a:p>
            <a:pPr fontAlgn="base"/>
            <a:r>
              <a:rPr lang="en-US" b="1" dirty="0"/>
              <a:t>Don’t forget to reward yourself for progress (a treat, a fun activity, etc.).</a:t>
            </a:r>
            <a:br>
              <a:rPr lang="en-US" b="1" dirty="0"/>
            </a:br>
            <a:endParaRPr lang="en-US" b="1" dirty="0"/>
          </a:p>
          <a:p>
            <a:pPr marL="45720" indent="0" fontAlgn="base">
              <a:buNone/>
            </a:pPr>
            <a:r>
              <a:rPr lang="en-US" b="1" u="sng" dirty="0">
                <a:solidFill>
                  <a:srgbClr val="FFC000"/>
                </a:solidFill>
                <a:effectLst>
                  <a:outerShdw blurRad="38100" dist="38100" dir="2700000" algn="tl">
                    <a:srgbClr val="000000">
                      <a:alpha val="43137"/>
                    </a:srgbClr>
                  </a:outerShdw>
                </a:effectLst>
              </a:rPr>
              <a:t>Activity:</a:t>
            </a:r>
          </a:p>
          <a:p>
            <a:pPr marL="45720" indent="0" fontAlgn="base">
              <a:buNone/>
            </a:pPr>
            <a:r>
              <a:rPr lang="en-US" b="1" dirty="0">
                <a:solidFill>
                  <a:srgbClr val="FFC000"/>
                </a:solidFill>
              </a:rPr>
              <a:t>What’s one thing you’re going to try from today’s session to improve your exam preparation?</a:t>
            </a:r>
            <a:br>
              <a:rPr lang="en-US" b="1" dirty="0">
                <a:solidFill>
                  <a:srgbClr val="FFC000"/>
                </a:solidFill>
              </a:rPr>
            </a:br>
            <a:endParaRPr lang="en-GB" b="1" dirty="0">
              <a:solidFill>
                <a:srgbClr val="FFC000"/>
              </a:solidFill>
            </a:endParaRPr>
          </a:p>
        </p:txBody>
      </p:sp>
      <p:pic>
        <p:nvPicPr>
          <p:cNvPr id="4" name="Picture 3"/>
          <p:cNvPicPr>
            <a:picLocks noChangeAspect="1"/>
          </p:cNvPicPr>
          <p:nvPr/>
        </p:nvPicPr>
        <p:blipFill>
          <a:blip r:embed="rId2"/>
          <a:stretch>
            <a:fillRect/>
          </a:stretch>
        </p:blipFill>
        <p:spPr>
          <a:xfrm>
            <a:off x="6517178" y="0"/>
            <a:ext cx="5674822" cy="6858000"/>
          </a:xfrm>
          <a:prstGeom prst="rect">
            <a:avLst/>
          </a:prstGeom>
        </p:spPr>
      </p:pic>
    </p:spTree>
    <p:extLst>
      <p:ext uri="{BB962C8B-B14F-4D97-AF65-F5344CB8AC3E}">
        <p14:creationId xmlns:p14="http://schemas.microsoft.com/office/powerpoint/2010/main" val="387303730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theme/theme1.xml><?xml version="1.0" encoding="utf-8"?>
<a:theme xmlns:a="http://schemas.openxmlformats.org/drawingml/2006/main" name="Basis">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docProps/app.xml><?xml version="1.0" encoding="utf-8"?>
<Properties xmlns="http://schemas.openxmlformats.org/officeDocument/2006/extended-properties" xmlns:vt="http://schemas.openxmlformats.org/officeDocument/2006/docPropsVTypes">
  <Template>TM03457444[[fn=Basis]]</Template>
  <TotalTime>2449</TotalTime>
  <Words>1185</Words>
  <Application>Microsoft Office PowerPoint</Application>
  <PresentationFormat>Widescreen</PresentationFormat>
  <Paragraphs>169</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Corbel</vt:lpstr>
      <vt:lpstr>Segoe UI</vt:lpstr>
      <vt:lpstr>Basis</vt:lpstr>
      <vt:lpstr>Staff </vt:lpstr>
      <vt:lpstr>Short term memory retrieval –  Dean Tearney</vt:lpstr>
      <vt:lpstr>Its all in the preparation. </vt:lpstr>
      <vt:lpstr>Everyone is different – we all learn in different ways.</vt:lpstr>
      <vt:lpstr>Revision Techniques</vt:lpstr>
      <vt:lpstr>Mind Maps</vt:lpstr>
      <vt:lpstr>What is a Mind Map?</vt:lpstr>
      <vt:lpstr>PowerPoint Presentation</vt:lpstr>
      <vt:lpstr>Why are Mind Maps Useful?</vt:lpstr>
      <vt:lpstr>PowerPoint Presentation</vt:lpstr>
      <vt:lpstr>PowerPoint Presentation</vt:lpstr>
      <vt:lpstr>Mind Maps Practice</vt:lpstr>
      <vt:lpstr>FLASH CARDS</vt:lpstr>
      <vt:lpstr>Additional Resources</vt:lpstr>
      <vt:lpstr>PowerPoint Presentation</vt:lpstr>
      <vt:lpstr>What, Why and How </vt:lpstr>
      <vt:lpstr>Understanding Stress</vt:lpstr>
      <vt:lpstr>The Power of Sleep</vt:lpstr>
      <vt:lpstr>Exercise, Fresh Air  &amp; Physical Activity</vt:lpstr>
      <vt:lpstr>Wrap Up, Practical Tips and Takeaways</vt:lpstr>
    </vt:vector>
  </TitlesOfParts>
  <Company>West Lothian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Sally Cameron</dc:creator>
  <cp:lastModifiedBy>Ms Wood</cp:lastModifiedBy>
  <cp:revision>28</cp:revision>
  <dcterms:created xsi:type="dcterms:W3CDTF">2024-06-04T10:45:52Z</dcterms:created>
  <dcterms:modified xsi:type="dcterms:W3CDTF">2026-09-10T10:55:16Z</dcterms:modified>
</cp:coreProperties>
</file>