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277" r:id="rId2"/>
    <p:sldId id="301" r:id="rId3"/>
    <p:sldId id="273" r:id="rId4"/>
    <p:sldId id="280" r:id="rId5"/>
    <p:sldId id="281" r:id="rId6"/>
    <p:sldId id="290" r:id="rId7"/>
    <p:sldId id="260" r:id="rId8"/>
    <p:sldId id="275" r:id="rId9"/>
    <p:sldId id="278" r:id="rId10"/>
    <p:sldId id="266" r:id="rId11"/>
    <p:sldId id="300" r:id="rId12"/>
    <p:sldId id="261" r:id="rId13"/>
    <p:sldId id="271" r:id="rId14"/>
    <p:sldId id="293" r:id="rId15"/>
    <p:sldId id="291" r:id="rId16"/>
    <p:sldId id="298" r:id="rId17"/>
    <p:sldId id="282" r:id="rId18"/>
    <p:sldId id="289" r:id="rId19"/>
    <p:sldId id="294" r:id="rId20"/>
    <p:sldId id="285" r:id="rId21"/>
    <p:sldId id="286" r:id="rId22"/>
    <p:sldId id="283" r:id="rId23"/>
    <p:sldId id="256" r:id="rId24"/>
    <p:sldId id="257" r:id="rId25"/>
    <p:sldId id="287" r:id="rId26"/>
    <p:sldId id="270" r:id="rId27"/>
    <p:sldId id="288" r:id="rId28"/>
    <p:sldId id="258" r:id="rId29"/>
    <p:sldId id="295" r:id="rId30"/>
    <p:sldId id="296" r:id="rId31"/>
    <p:sldId id="302" r:id="rId32"/>
    <p:sldId id="269" r:id="rId33"/>
    <p:sldId id="264" r:id="rId34"/>
    <p:sldId id="299" r:id="rId35"/>
    <p:sldId id="276" r:id="rId36"/>
    <p:sldId id="29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38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92474-C303-9366-F397-42E648370A45}" v="1138" dt="2026-06-04T20:50:24.519"/>
    <p1510:client id="{1A747CAF-339E-136E-3B99-D118641DF7C8}" v="719" dt="2026-06-03T20:59:38.7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5824A-DFB4-49FC-98E9-F423920F5192}" type="datetimeFigureOut"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B4CE8-932F-4931-B759-149EAC2F0D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0979-F579-4E9B-A675-1F5ABBFF00DB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644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6D0F-5A12-4D0A-80B0-1A6122B61E7B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0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8C84-89CA-44AB-B0BE-5C91BAF75478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156E-175E-4DBA-9D21-B772C320F342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58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5F6E-3D02-4292-95D1-C62B3126321B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13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B5ACB-D10C-44A8-9570-124370F4CB38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5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4F4-0E7A-4BDE-98C6-AE68FB974645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45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F1D8-9801-4C4B-92F3-66C9A863BD74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3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E8FD-B23E-4E1A-83EF-0847EBEA0105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8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891E-A7C2-465C-AD39-8EDCB0F58E3C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93E5-AFB6-485C-8E3C-32F92A07875F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6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A332BE1-279E-4118-9FE3-7952B079A510}" type="datetimeFigureOut">
              <a:rPr lang="en-US" dirty="0"/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05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wldch-psa@westlothian.org.uk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way.office.com/G7XjOJwbOCm35W5u?ref=Link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nsitions - moving between schools | Education | Kirklees SEND Local Offer">
            <a:extLst>
              <a:ext uri="{FF2B5EF4-FFF2-40B4-BE49-F238E27FC236}">
                <a16:creationId xmlns:a16="http://schemas.microsoft.com/office/drawing/2014/main" id="{0D2AFECA-3C89-0F8A-FCAD-001F386DD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5" r="3192"/>
          <a:stretch/>
        </p:blipFill>
        <p:spPr>
          <a:xfrm>
            <a:off x="-542794" y="10"/>
            <a:ext cx="8938958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3D404E-9014-1649-952E-FD4894F4D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7829" y="-441209"/>
            <a:ext cx="4343463" cy="3692028"/>
          </a:xfrm>
          <a:noFill/>
        </p:spPr>
        <p:txBody>
          <a:bodyPr>
            <a:noAutofit/>
          </a:bodyPr>
          <a:lstStyle/>
          <a:p>
            <a:r>
              <a:rPr lang="en-US" sz="6000" dirty="0">
                <a:latin typeface="Franklin Gothic Demi Cond"/>
              </a:rPr>
              <a:t>P7 - S1</a:t>
            </a:r>
            <a:br>
              <a:rPr lang="en-US" sz="6000" dirty="0">
                <a:latin typeface="Franklin Gothic Demi Cond"/>
              </a:rPr>
            </a:br>
            <a:r>
              <a:rPr lang="en-US" sz="6000" dirty="0">
                <a:latin typeface="Franklin Gothic Demi Cond"/>
              </a:rPr>
              <a:t>Transition </a:t>
            </a:r>
            <a:br>
              <a:rPr lang="en-US" sz="6000" dirty="0">
                <a:latin typeface="Franklin Gothic Demi Cond"/>
              </a:rPr>
            </a:br>
            <a:r>
              <a:rPr lang="en-US" sz="6000" dirty="0">
                <a:latin typeface="Franklin Gothic Demi Cond"/>
              </a:rPr>
              <a:t>2026-27</a:t>
            </a:r>
          </a:p>
        </p:txBody>
      </p:sp>
      <p:pic>
        <p:nvPicPr>
          <p:cNvPr id="6" name="Picture 5" descr="Welcome to Deans Community High School - Deans Community ...">
            <a:extLst>
              <a:ext uri="{FF2B5EF4-FFF2-40B4-BE49-F238E27FC236}">
                <a16:creationId xmlns:a16="http://schemas.microsoft.com/office/drawing/2014/main" id="{898CC526-F0A0-7E15-1411-4F78AA6FA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136" y="3907538"/>
            <a:ext cx="2743200" cy="275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47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9716D72B-0D25-43A5-8554-C535E5118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1" y="432877"/>
            <a:ext cx="3988536" cy="16425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Extra-Curricular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6" r="14531" b="2"/>
          <a:stretch>
            <a:fillRect/>
          </a:stretch>
        </p:blipFill>
        <p:spPr bwMode="auto">
          <a:xfrm>
            <a:off x="-7" y="10"/>
            <a:ext cx="3919476" cy="4143497"/>
          </a:xfrm>
          <a:custGeom>
            <a:avLst/>
            <a:gdLst/>
            <a:ahLst/>
            <a:cxnLst/>
            <a:rect l="l" t="t" r="r" b="b"/>
            <a:pathLst>
              <a:path w="3919476" h="4143507">
                <a:moveTo>
                  <a:pt x="0" y="0"/>
                </a:moveTo>
                <a:lnTo>
                  <a:pt x="3903116" y="0"/>
                </a:lnTo>
                <a:lnTo>
                  <a:pt x="3899307" y="150213"/>
                </a:lnTo>
                <a:cubicBezTo>
                  <a:pt x="3899870" y="322276"/>
                  <a:pt x="3912280" y="494071"/>
                  <a:pt x="3910163" y="665222"/>
                </a:cubicBezTo>
                <a:cubicBezTo>
                  <a:pt x="3909034" y="760465"/>
                  <a:pt x="3887866" y="855454"/>
                  <a:pt x="3891817" y="950951"/>
                </a:cubicBezTo>
                <a:cubicBezTo>
                  <a:pt x="3903389" y="1240363"/>
                  <a:pt x="3899579" y="1529902"/>
                  <a:pt x="3914679" y="1819187"/>
                </a:cubicBezTo>
                <a:cubicBezTo>
                  <a:pt x="3924446" y="1960184"/>
                  <a:pt x="3919293" y="2101691"/>
                  <a:pt x="3899297" y="2241812"/>
                </a:cubicBezTo>
                <a:cubicBezTo>
                  <a:pt x="3882644" y="2346833"/>
                  <a:pt x="3892946" y="2452744"/>
                  <a:pt x="3900002" y="2558273"/>
                </a:cubicBezTo>
                <a:cubicBezTo>
                  <a:pt x="3908611" y="2686026"/>
                  <a:pt x="3913268" y="2813652"/>
                  <a:pt x="3899155" y="2941659"/>
                </a:cubicBezTo>
                <a:cubicBezTo>
                  <a:pt x="3888995" y="3032710"/>
                  <a:pt x="3898449" y="3124270"/>
                  <a:pt x="3904095" y="3215577"/>
                </a:cubicBezTo>
                <a:cubicBezTo>
                  <a:pt x="3911433" y="3310871"/>
                  <a:pt x="3911433" y="3406520"/>
                  <a:pt x="3904095" y="3501814"/>
                </a:cubicBezTo>
                <a:cubicBezTo>
                  <a:pt x="3896728" y="3588930"/>
                  <a:pt x="3898478" y="3676464"/>
                  <a:pt x="3909317" y="3763288"/>
                </a:cubicBezTo>
                <a:cubicBezTo>
                  <a:pt x="3921171" y="3864881"/>
                  <a:pt x="3911998" y="3966473"/>
                  <a:pt x="3903389" y="4068066"/>
                </a:cubicBezTo>
                <a:lnTo>
                  <a:pt x="3899890" y="4129496"/>
                </a:lnTo>
                <a:lnTo>
                  <a:pt x="3856837" y="4131079"/>
                </a:lnTo>
                <a:cubicBezTo>
                  <a:pt x="3690565" y="4131562"/>
                  <a:pt x="3524292" y="4118803"/>
                  <a:pt x="3358020" y="4125635"/>
                </a:cubicBezTo>
                <a:cubicBezTo>
                  <a:pt x="3138339" y="4134610"/>
                  <a:pt x="2918661" y="4144924"/>
                  <a:pt x="2699106" y="4130457"/>
                </a:cubicBezTo>
                <a:cubicBezTo>
                  <a:pt x="2548620" y="4120546"/>
                  <a:pt x="2397378" y="4107552"/>
                  <a:pt x="2246135" y="4111571"/>
                </a:cubicBezTo>
                <a:cubicBezTo>
                  <a:pt x="2090859" y="4115857"/>
                  <a:pt x="1936213" y="4129921"/>
                  <a:pt x="1781316" y="4140235"/>
                </a:cubicBezTo>
                <a:cubicBezTo>
                  <a:pt x="1667682" y="4147695"/>
                  <a:pt x="1553608" y="4142392"/>
                  <a:pt x="1441020" y="4124430"/>
                </a:cubicBezTo>
                <a:cubicBezTo>
                  <a:pt x="1360735" y="4111704"/>
                  <a:pt x="1279946" y="4117196"/>
                  <a:pt x="1199535" y="4121751"/>
                </a:cubicBezTo>
                <a:cubicBezTo>
                  <a:pt x="1054343" y="4130324"/>
                  <a:pt x="909653" y="4143718"/>
                  <a:pt x="764462" y="4130324"/>
                </a:cubicBezTo>
                <a:cubicBezTo>
                  <a:pt x="634770" y="4118267"/>
                  <a:pt x="503820" y="4108490"/>
                  <a:pt x="375137" y="4118267"/>
                </a:cubicBezTo>
                <a:cubicBezTo>
                  <a:pt x="278626" y="4125601"/>
                  <a:pt x="182043" y="4132935"/>
                  <a:pt x="85336" y="4130493"/>
                </a:cubicBezTo>
                <a:lnTo>
                  <a:pt x="0" y="41251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r="23445" b="-1"/>
          <a:stretch>
            <a:fillRect/>
          </a:stretch>
        </p:blipFill>
        <p:spPr bwMode="auto">
          <a:xfrm>
            <a:off x="4115400" y="10"/>
            <a:ext cx="3058323" cy="3597029"/>
          </a:xfrm>
          <a:custGeom>
            <a:avLst/>
            <a:gdLst/>
            <a:ahLst/>
            <a:cxnLst/>
            <a:rect l="l" t="t" r="r" b="b"/>
            <a:pathLst>
              <a:path w="3058323" h="3597039">
                <a:moveTo>
                  <a:pt x="15411" y="0"/>
                </a:moveTo>
                <a:lnTo>
                  <a:pt x="3031762" y="0"/>
                </a:lnTo>
                <a:lnTo>
                  <a:pt x="3046461" y="132146"/>
                </a:lnTo>
                <a:cubicBezTo>
                  <a:pt x="3048338" y="180004"/>
                  <a:pt x="3046791" y="227996"/>
                  <a:pt x="3041802" y="275754"/>
                </a:cubicBezTo>
                <a:cubicBezTo>
                  <a:pt x="3027897" y="401800"/>
                  <a:pt x="3049074" y="530780"/>
                  <a:pt x="3008505" y="654529"/>
                </a:cubicBezTo>
                <a:cubicBezTo>
                  <a:pt x="3005571" y="667491"/>
                  <a:pt x="3004614" y="680823"/>
                  <a:pt x="3005698" y="694078"/>
                </a:cubicBezTo>
                <a:cubicBezTo>
                  <a:pt x="3005188" y="761821"/>
                  <a:pt x="3019349" y="827651"/>
                  <a:pt x="3033127" y="893608"/>
                </a:cubicBezTo>
                <a:cubicBezTo>
                  <a:pt x="3048309" y="966327"/>
                  <a:pt x="3067190" y="1038663"/>
                  <a:pt x="3044226" y="1113933"/>
                </a:cubicBezTo>
                <a:cubicBezTo>
                  <a:pt x="3037911" y="1137802"/>
                  <a:pt x="3037911" y="1162909"/>
                  <a:pt x="3044226" y="1186779"/>
                </a:cubicBezTo>
                <a:cubicBezTo>
                  <a:pt x="3050414" y="1219872"/>
                  <a:pt x="3050414" y="1253833"/>
                  <a:pt x="3044226" y="1286927"/>
                </a:cubicBezTo>
                <a:cubicBezTo>
                  <a:pt x="3034913" y="1357732"/>
                  <a:pt x="3025345" y="1428920"/>
                  <a:pt x="3030448" y="1500363"/>
                </a:cubicBezTo>
                <a:cubicBezTo>
                  <a:pt x="3038001" y="1625694"/>
                  <a:pt x="3036164" y="1751408"/>
                  <a:pt x="3024962" y="1876459"/>
                </a:cubicBezTo>
                <a:cubicBezTo>
                  <a:pt x="3020242" y="1937185"/>
                  <a:pt x="3013991" y="1998805"/>
                  <a:pt x="3036572" y="2058128"/>
                </a:cubicBezTo>
                <a:cubicBezTo>
                  <a:pt x="3039761" y="2065719"/>
                  <a:pt x="3039761" y="2074267"/>
                  <a:pt x="3036572" y="2081857"/>
                </a:cubicBezTo>
                <a:cubicBezTo>
                  <a:pt x="2993834" y="2180984"/>
                  <a:pt x="3005826" y="2282153"/>
                  <a:pt x="3027897" y="2382556"/>
                </a:cubicBezTo>
                <a:cubicBezTo>
                  <a:pt x="3059523" y="2516907"/>
                  <a:pt x="3066565" y="2655863"/>
                  <a:pt x="3048691" y="2792715"/>
                </a:cubicBezTo>
                <a:cubicBezTo>
                  <a:pt x="3037337" y="2873471"/>
                  <a:pt x="3023687" y="2954354"/>
                  <a:pt x="3031596" y="3036386"/>
                </a:cubicBezTo>
                <a:cubicBezTo>
                  <a:pt x="3037490" y="3100417"/>
                  <a:pt x="3039736" y="3164741"/>
                  <a:pt x="3038358" y="3229027"/>
                </a:cubicBezTo>
                <a:cubicBezTo>
                  <a:pt x="3036891" y="3311633"/>
                  <a:pt x="3031788" y="3394080"/>
                  <a:pt x="3028535" y="3476606"/>
                </a:cubicBezTo>
                <a:lnTo>
                  <a:pt x="3026145" y="3582089"/>
                </a:lnTo>
                <a:lnTo>
                  <a:pt x="2837742" y="3576169"/>
                </a:lnTo>
                <a:cubicBezTo>
                  <a:pt x="2749601" y="3575123"/>
                  <a:pt x="2661428" y="3575842"/>
                  <a:pt x="2573255" y="3578457"/>
                </a:cubicBezTo>
                <a:cubicBezTo>
                  <a:pt x="2415279" y="3583558"/>
                  <a:pt x="2257302" y="3585390"/>
                  <a:pt x="2099327" y="3578457"/>
                </a:cubicBezTo>
                <a:cubicBezTo>
                  <a:pt x="1926907" y="3570479"/>
                  <a:pt x="1754870" y="3579504"/>
                  <a:pt x="1582958" y="3591536"/>
                </a:cubicBezTo>
                <a:cubicBezTo>
                  <a:pt x="1416747" y="3603177"/>
                  <a:pt x="1250917" y="3594544"/>
                  <a:pt x="1084959" y="3582381"/>
                </a:cubicBezTo>
                <a:cubicBezTo>
                  <a:pt x="910095" y="3569328"/>
                  <a:pt x="734510" y="3570585"/>
                  <a:pt x="559849" y="3586174"/>
                </a:cubicBezTo>
                <a:cubicBezTo>
                  <a:pt x="445325" y="3596376"/>
                  <a:pt x="330549" y="3581074"/>
                  <a:pt x="216532" y="3582119"/>
                </a:cubicBezTo>
                <a:lnTo>
                  <a:pt x="3784" y="3583799"/>
                </a:lnTo>
                <a:lnTo>
                  <a:pt x="23102" y="3304343"/>
                </a:lnTo>
                <a:cubicBezTo>
                  <a:pt x="27378" y="3232352"/>
                  <a:pt x="25445" y="3160183"/>
                  <a:pt x="17316" y="3088458"/>
                </a:cubicBezTo>
                <a:cubicBezTo>
                  <a:pt x="9187" y="3007476"/>
                  <a:pt x="12024" y="2925898"/>
                  <a:pt x="25783" y="2845525"/>
                </a:cubicBezTo>
                <a:cubicBezTo>
                  <a:pt x="43141" y="2750282"/>
                  <a:pt x="35379" y="2655039"/>
                  <a:pt x="29029" y="2559796"/>
                </a:cubicBezTo>
                <a:cubicBezTo>
                  <a:pt x="11671" y="2298322"/>
                  <a:pt x="-9498" y="2036848"/>
                  <a:pt x="4615" y="1774485"/>
                </a:cubicBezTo>
                <a:cubicBezTo>
                  <a:pt x="7578" y="1718482"/>
                  <a:pt x="20561" y="1663876"/>
                  <a:pt x="25925" y="1608255"/>
                </a:cubicBezTo>
                <a:cubicBezTo>
                  <a:pt x="41590" y="1446595"/>
                  <a:pt x="23242" y="1285571"/>
                  <a:pt x="15763" y="1124293"/>
                </a:cubicBezTo>
                <a:cubicBezTo>
                  <a:pt x="5010" y="945807"/>
                  <a:pt x="7183" y="766877"/>
                  <a:pt x="22255" y="588646"/>
                </a:cubicBezTo>
                <a:cubicBezTo>
                  <a:pt x="41165" y="395112"/>
                  <a:pt x="35097" y="201070"/>
                  <a:pt x="19010" y="728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6484" y="2424319"/>
            <a:ext cx="3851563" cy="18288"/>
          </a:xfrm>
          <a:custGeom>
            <a:avLst/>
            <a:gdLst>
              <a:gd name="csX0" fmla="*/ 0 w 3851563"/>
              <a:gd name="csY0" fmla="*/ 0 h 18288"/>
              <a:gd name="csX1" fmla="*/ 718958 w 3851563"/>
              <a:gd name="csY1" fmla="*/ 0 h 18288"/>
              <a:gd name="csX2" fmla="*/ 1437917 w 3851563"/>
              <a:gd name="csY2" fmla="*/ 0 h 18288"/>
              <a:gd name="csX3" fmla="*/ 1964297 w 3851563"/>
              <a:gd name="csY3" fmla="*/ 0 h 18288"/>
              <a:gd name="csX4" fmla="*/ 2606224 w 3851563"/>
              <a:gd name="csY4" fmla="*/ 0 h 18288"/>
              <a:gd name="csX5" fmla="*/ 3171120 w 3851563"/>
              <a:gd name="csY5" fmla="*/ 0 h 18288"/>
              <a:gd name="csX6" fmla="*/ 3851563 w 3851563"/>
              <a:gd name="csY6" fmla="*/ 0 h 18288"/>
              <a:gd name="csX7" fmla="*/ 3851563 w 3851563"/>
              <a:gd name="csY7" fmla="*/ 18288 h 18288"/>
              <a:gd name="csX8" fmla="*/ 3209636 w 3851563"/>
              <a:gd name="csY8" fmla="*/ 18288 h 18288"/>
              <a:gd name="csX9" fmla="*/ 2644740 w 3851563"/>
              <a:gd name="csY9" fmla="*/ 18288 h 18288"/>
              <a:gd name="csX10" fmla="*/ 2002813 w 3851563"/>
              <a:gd name="csY10" fmla="*/ 18288 h 18288"/>
              <a:gd name="csX11" fmla="*/ 1399401 w 3851563"/>
              <a:gd name="csY11" fmla="*/ 18288 h 18288"/>
              <a:gd name="csX12" fmla="*/ 834505 w 3851563"/>
              <a:gd name="csY12" fmla="*/ 18288 h 18288"/>
              <a:gd name="csX13" fmla="*/ 0 w 3851563"/>
              <a:gd name="csY13" fmla="*/ 18288 h 18288"/>
              <a:gd name="csX14" fmla="*/ 0 w 3851563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51563" h="18288" fill="none" extrusionOk="0">
                <a:moveTo>
                  <a:pt x="0" y="0"/>
                </a:moveTo>
                <a:cubicBezTo>
                  <a:pt x="195934" y="10403"/>
                  <a:pt x="550513" y="-3379"/>
                  <a:pt x="718958" y="0"/>
                </a:cubicBezTo>
                <a:cubicBezTo>
                  <a:pt x="887403" y="3379"/>
                  <a:pt x="1238155" y="34184"/>
                  <a:pt x="1437917" y="0"/>
                </a:cubicBezTo>
                <a:cubicBezTo>
                  <a:pt x="1637679" y="-34184"/>
                  <a:pt x="1735575" y="21633"/>
                  <a:pt x="1964297" y="0"/>
                </a:cubicBezTo>
                <a:cubicBezTo>
                  <a:pt x="2193019" y="-21633"/>
                  <a:pt x="2398398" y="-18127"/>
                  <a:pt x="2606224" y="0"/>
                </a:cubicBezTo>
                <a:cubicBezTo>
                  <a:pt x="2814050" y="18127"/>
                  <a:pt x="3010763" y="-3923"/>
                  <a:pt x="3171120" y="0"/>
                </a:cubicBezTo>
                <a:cubicBezTo>
                  <a:pt x="3331477" y="3923"/>
                  <a:pt x="3662318" y="22618"/>
                  <a:pt x="3851563" y="0"/>
                </a:cubicBezTo>
                <a:cubicBezTo>
                  <a:pt x="3851602" y="7328"/>
                  <a:pt x="3852182" y="9982"/>
                  <a:pt x="3851563" y="18288"/>
                </a:cubicBezTo>
                <a:cubicBezTo>
                  <a:pt x="3539697" y="8623"/>
                  <a:pt x="3360357" y="-7186"/>
                  <a:pt x="3209636" y="18288"/>
                </a:cubicBezTo>
                <a:cubicBezTo>
                  <a:pt x="3058915" y="43762"/>
                  <a:pt x="2810322" y="8087"/>
                  <a:pt x="2644740" y="18288"/>
                </a:cubicBezTo>
                <a:cubicBezTo>
                  <a:pt x="2479158" y="28489"/>
                  <a:pt x="2131941" y="44882"/>
                  <a:pt x="2002813" y="18288"/>
                </a:cubicBezTo>
                <a:cubicBezTo>
                  <a:pt x="1873685" y="-8306"/>
                  <a:pt x="1675560" y="30966"/>
                  <a:pt x="1399401" y="18288"/>
                </a:cubicBezTo>
                <a:cubicBezTo>
                  <a:pt x="1123242" y="5610"/>
                  <a:pt x="1065368" y="33824"/>
                  <a:pt x="834505" y="18288"/>
                </a:cubicBezTo>
                <a:cubicBezTo>
                  <a:pt x="603642" y="2752"/>
                  <a:pt x="191505" y="58863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51563" h="18288" stroke="0" extrusionOk="0">
                <a:moveTo>
                  <a:pt x="0" y="0"/>
                </a:moveTo>
                <a:cubicBezTo>
                  <a:pt x="289752" y="13020"/>
                  <a:pt x="480313" y="17689"/>
                  <a:pt x="641927" y="0"/>
                </a:cubicBezTo>
                <a:cubicBezTo>
                  <a:pt x="803541" y="-17689"/>
                  <a:pt x="1025789" y="14289"/>
                  <a:pt x="1322370" y="0"/>
                </a:cubicBezTo>
                <a:cubicBezTo>
                  <a:pt x="1618951" y="-14289"/>
                  <a:pt x="1675364" y="4422"/>
                  <a:pt x="1925782" y="0"/>
                </a:cubicBezTo>
                <a:cubicBezTo>
                  <a:pt x="2176200" y="-4422"/>
                  <a:pt x="2354648" y="21578"/>
                  <a:pt x="2644740" y="0"/>
                </a:cubicBezTo>
                <a:cubicBezTo>
                  <a:pt x="2934832" y="-21578"/>
                  <a:pt x="2992732" y="-4264"/>
                  <a:pt x="3286667" y="0"/>
                </a:cubicBezTo>
                <a:cubicBezTo>
                  <a:pt x="3580602" y="4264"/>
                  <a:pt x="3638704" y="20914"/>
                  <a:pt x="3851563" y="0"/>
                </a:cubicBezTo>
                <a:cubicBezTo>
                  <a:pt x="3851890" y="8595"/>
                  <a:pt x="3851491" y="13110"/>
                  <a:pt x="3851563" y="18288"/>
                </a:cubicBezTo>
                <a:cubicBezTo>
                  <a:pt x="3681588" y="-9641"/>
                  <a:pt x="3414286" y="12858"/>
                  <a:pt x="3209636" y="18288"/>
                </a:cubicBezTo>
                <a:cubicBezTo>
                  <a:pt x="3004986" y="23718"/>
                  <a:pt x="2777102" y="31540"/>
                  <a:pt x="2490677" y="18288"/>
                </a:cubicBezTo>
                <a:cubicBezTo>
                  <a:pt x="2204252" y="5036"/>
                  <a:pt x="2142029" y="45834"/>
                  <a:pt x="1810235" y="18288"/>
                </a:cubicBezTo>
                <a:cubicBezTo>
                  <a:pt x="1478441" y="-9258"/>
                  <a:pt x="1432135" y="21272"/>
                  <a:pt x="1245339" y="18288"/>
                </a:cubicBezTo>
                <a:cubicBezTo>
                  <a:pt x="1058543" y="15304"/>
                  <a:pt x="886298" y="9998"/>
                  <a:pt x="718958" y="18288"/>
                </a:cubicBezTo>
                <a:cubicBezTo>
                  <a:pt x="551618" y="26578"/>
                  <a:pt x="308263" y="-12886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62A1632-6350-5062-5361-87E50FCCCC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610" r="-4" b="2189"/>
          <a:stretch>
            <a:fillRect/>
          </a:stretch>
        </p:blipFill>
        <p:spPr>
          <a:xfrm>
            <a:off x="4" y="4328340"/>
            <a:ext cx="3912953" cy="2529660"/>
          </a:xfrm>
          <a:custGeom>
            <a:avLst/>
            <a:gdLst/>
            <a:ahLst/>
            <a:cxnLst/>
            <a:rect l="l" t="t" r="r" b="b"/>
            <a:pathLst>
              <a:path w="3912953" h="2529660">
                <a:moveTo>
                  <a:pt x="936025" y="662"/>
                </a:moveTo>
                <a:cubicBezTo>
                  <a:pt x="1035236" y="-744"/>
                  <a:pt x="1134457" y="93"/>
                  <a:pt x="1233691" y="3173"/>
                </a:cubicBezTo>
                <a:cubicBezTo>
                  <a:pt x="1304145" y="5316"/>
                  <a:pt x="1373087" y="24605"/>
                  <a:pt x="1443792" y="29025"/>
                </a:cubicBezTo>
                <a:cubicBezTo>
                  <a:pt x="1628434" y="40276"/>
                  <a:pt x="1812824" y="30901"/>
                  <a:pt x="1996836" y="18310"/>
                </a:cubicBezTo>
                <a:cubicBezTo>
                  <a:pt x="2245239" y="628"/>
                  <a:pt x="2494513" y="2101"/>
                  <a:pt x="2742715" y="22730"/>
                </a:cubicBezTo>
                <a:cubicBezTo>
                  <a:pt x="2962786" y="43947"/>
                  <a:pt x="3184369" y="39942"/>
                  <a:pt x="3403645" y="10808"/>
                </a:cubicBezTo>
                <a:cubicBezTo>
                  <a:pt x="3527916" y="-7007"/>
                  <a:pt x="3653321" y="9067"/>
                  <a:pt x="3778223" y="10808"/>
                </a:cubicBezTo>
                <a:lnTo>
                  <a:pt x="3895044" y="13590"/>
                </a:lnTo>
                <a:lnTo>
                  <a:pt x="3906212" y="275626"/>
                </a:lnTo>
                <a:cubicBezTo>
                  <a:pt x="3913438" y="398465"/>
                  <a:pt x="3909471" y="521632"/>
                  <a:pt x="3894358" y="643899"/>
                </a:cubicBezTo>
                <a:cubicBezTo>
                  <a:pt x="3888995" y="692536"/>
                  <a:pt x="3889982" y="741301"/>
                  <a:pt x="3888995" y="790066"/>
                </a:cubicBezTo>
                <a:cubicBezTo>
                  <a:pt x="3888712" y="799463"/>
                  <a:pt x="3895063" y="810383"/>
                  <a:pt x="3883632" y="818257"/>
                </a:cubicBezTo>
                <a:lnTo>
                  <a:pt x="3883632" y="830956"/>
                </a:lnTo>
                <a:cubicBezTo>
                  <a:pt x="3896192" y="837941"/>
                  <a:pt x="3889701" y="849370"/>
                  <a:pt x="3890688" y="858514"/>
                </a:cubicBezTo>
                <a:cubicBezTo>
                  <a:pt x="3907355" y="1033621"/>
                  <a:pt x="3909867" y="1209579"/>
                  <a:pt x="3898168" y="1385017"/>
                </a:cubicBezTo>
                <a:cubicBezTo>
                  <a:pt x="3889559" y="1546549"/>
                  <a:pt x="3898449" y="1707827"/>
                  <a:pt x="3908893" y="1869233"/>
                </a:cubicBezTo>
                <a:cubicBezTo>
                  <a:pt x="3921312" y="2061116"/>
                  <a:pt x="3901555" y="2252872"/>
                  <a:pt x="3898591" y="2444754"/>
                </a:cubicBezTo>
                <a:cubicBezTo>
                  <a:pt x="3898309" y="2461962"/>
                  <a:pt x="3899367" y="2479201"/>
                  <a:pt x="3900673" y="2496440"/>
                </a:cubicBezTo>
                <a:lnTo>
                  <a:pt x="3902963" y="2529660"/>
                </a:lnTo>
                <a:lnTo>
                  <a:pt x="0" y="2529660"/>
                </a:lnTo>
                <a:lnTo>
                  <a:pt x="0" y="15736"/>
                </a:lnTo>
                <a:lnTo>
                  <a:pt x="938" y="16032"/>
                </a:lnTo>
                <a:cubicBezTo>
                  <a:pt x="213686" y="39741"/>
                  <a:pt x="426055" y="24338"/>
                  <a:pt x="638426" y="11612"/>
                </a:cubicBezTo>
                <a:cubicBezTo>
                  <a:pt x="737616" y="5719"/>
                  <a:pt x="836815" y="2069"/>
                  <a:pt x="936025" y="662"/>
                </a:cubicBezTo>
                <a:close/>
              </a:path>
            </a:pathLst>
          </a:custGeom>
        </p:spPr>
      </p:pic>
      <p:pic>
        <p:nvPicPr>
          <p:cNvPr id="6" name="Picture 5" descr="A group of kids in lab coats working in a lab&#10;&#10;AI-generated content may be incorrect.">
            <a:extLst>
              <a:ext uri="{FF2B5EF4-FFF2-40B4-BE49-F238E27FC236}">
                <a16:creationId xmlns:a16="http://schemas.microsoft.com/office/drawing/2014/main" id="{00EE3C79-F7AE-D050-5FB5-885A7E024C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91" r="14326" b="-1"/>
          <a:stretch>
            <a:fillRect/>
          </a:stretch>
        </p:blipFill>
        <p:spPr>
          <a:xfrm>
            <a:off x="4110923" y="3791169"/>
            <a:ext cx="3058821" cy="3066831"/>
          </a:xfrm>
          <a:custGeom>
            <a:avLst/>
            <a:gdLst/>
            <a:ahLst/>
            <a:cxnLst/>
            <a:rect l="l" t="t" r="r" b="b"/>
            <a:pathLst>
              <a:path w="3058821" h="3066831">
                <a:moveTo>
                  <a:pt x="2787020" y="1261"/>
                </a:moveTo>
                <a:cubicBezTo>
                  <a:pt x="2839709" y="-518"/>
                  <a:pt x="2892422" y="-414"/>
                  <a:pt x="2945069" y="1571"/>
                </a:cubicBezTo>
                <a:lnTo>
                  <a:pt x="3038769" y="8460"/>
                </a:lnTo>
                <a:lnTo>
                  <a:pt x="3040494" y="37341"/>
                </a:lnTo>
                <a:cubicBezTo>
                  <a:pt x="3041244" y="71882"/>
                  <a:pt x="3039776" y="106360"/>
                  <a:pt x="3033397" y="140806"/>
                </a:cubicBezTo>
                <a:cubicBezTo>
                  <a:pt x="3014006" y="247842"/>
                  <a:pt x="3013240" y="353093"/>
                  <a:pt x="3049089" y="457834"/>
                </a:cubicBezTo>
                <a:cubicBezTo>
                  <a:pt x="3061974" y="495214"/>
                  <a:pt x="3059933" y="536166"/>
                  <a:pt x="3055085" y="576225"/>
                </a:cubicBezTo>
                <a:cubicBezTo>
                  <a:pt x="3043731" y="670377"/>
                  <a:pt x="3028167" y="764784"/>
                  <a:pt x="3035311" y="859828"/>
                </a:cubicBezTo>
                <a:cubicBezTo>
                  <a:pt x="3053554" y="1099545"/>
                  <a:pt x="3026891" y="1339261"/>
                  <a:pt x="3038883" y="1578850"/>
                </a:cubicBezTo>
                <a:cubicBezTo>
                  <a:pt x="3039113" y="1594185"/>
                  <a:pt x="3038526" y="1609507"/>
                  <a:pt x="3037097" y="1624778"/>
                </a:cubicBezTo>
                <a:cubicBezTo>
                  <a:pt x="3032504" y="1713061"/>
                  <a:pt x="3017960" y="1801599"/>
                  <a:pt x="3043476" y="1889499"/>
                </a:cubicBezTo>
                <a:cubicBezTo>
                  <a:pt x="3046015" y="1904618"/>
                  <a:pt x="3045632" y="1920080"/>
                  <a:pt x="3042328" y="1935044"/>
                </a:cubicBezTo>
                <a:cubicBezTo>
                  <a:pt x="3031394" y="2011884"/>
                  <a:pt x="3028524" y="2089667"/>
                  <a:pt x="3033780" y="2167106"/>
                </a:cubicBezTo>
                <a:cubicBezTo>
                  <a:pt x="3048962" y="2335903"/>
                  <a:pt x="3051130" y="2505606"/>
                  <a:pt x="3040286" y="2674734"/>
                </a:cubicBezTo>
                <a:cubicBezTo>
                  <a:pt x="3036459" y="2750260"/>
                  <a:pt x="3031611" y="2825530"/>
                  <a:pt x="3028294" y="2900035"/>
                </a:cubicBezTo>
                <a:cubicBezTo>
                  <a:pt x="3027210" y="2934608"/>
                  <a:pt x="3025392" y="2969245"/>
                  <a:pt x="3026078" y="3003803"/>
                </a:cubicBezTo>
                <a:lnTo>
                  <a:pt x="3033892" y="3066831"/>
                </a:lnTo>
                <a:lnTo>
                  <a:pt x="23851" y="3066831"/>
                </a:lnTo>
                <a:lnTo>
                  <a:pt x="42401" y="2704831"/>
                </a:lnTo>
                <a:cubicBezTo>
                  <a:pt x="45364" y="2461136"/>
                  <a:pt x="53409" y="2216933"/>
                  <a:pt x="28288" y="1974000"/>
                </a:cubicBezTo>
                <a:cubicBezTo>
                  <a:pt x="11213" y="1809420"/>
                  <a:pt x="17986" y="1645602"/>
                  <a:pt x="21091" y="1481150"/>
                </a:cubicBezTo>
                <a:cubicBezTo>
                  <a:pt x="24619" y="1296377"/>
                  <a:pt x="22926" y="1111480"/>
                  <a:pt x="22926" y="926707"/>
                </a:cubicBezTo>
                <a:cubicBezTo>
                  <a:pt x="22643" y="846322"/>
                  <a:pt x="27442" y="766445"/>
                  <a:pt x="35627" y="686441"/>
                </a:cubicBezTo>
                <a:cubicBezTo>
                  <a:pt x="47340" y="570372"/>
                  <a:pt x="33228" y="454937"/>
                  <a:pt x="14458" y="340646"/>
                </a:cubicBezTo>
                <a:cubicBezTo>
                  <a:pt x="3337" y="261010"/>
                  <a:pt x="-1375" y="180751"/>
                  <a:pt x="346" y="100506"/>
                </a:cubicBezTo>
                <a:lnTo>
                  <a:pt x="2424" y="12627"/>
                </a:lnTo>
                <a:lnTo>
                  <a:pt x="3495" y="12901"/>
                </a:lnTo>
                <a:cubicBezTo>
                  <a:pt x="343898" y="-3971"/>
                  <a:pt x="684174" y="17086"/>
                  <a:pt x="1024451" y="18263"/>
                </a:cubicBezTo>
                <a:cubicBezTo>
                  <a:pt x="1134033" y="18655"/>
                  <a:pt x="1243235" y="13685"/>
                  <a:pt x="1352564" y="9238"/>
                </a:cubicBezTo>
                <a:cubicBezTo>
                  <a:pt x="1493565" y="3614"/>
                  <a:pt x="1634312" y="14731"/>
                  <a:pt x="1775060" y="12508"/>
                </a:cubicBezTo>
                <a:cubicBezTo>
                  <a:pt x="2008160" y="8846"/>
                  <a:pt x="2241134" y="19571"/>
                  <a:pt x="2474235" y="12508"/>
                </a:cubicBezTo>
                <a:cubicBezTo>
                  <a:pt x="2578497" y="9238"/>
                  <a:pt x="2682758" y="4268"/>
                  <a:pt x="2787020" y="126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EEDAA-058F-0F82-6C25-CA4D00494FA6}"/>
              </a:ext>
            </a:extLst>
          </p:cNvPr>
          <p:cNvSpPr txBox="1"/>
          <p:nvPr/>
        </p:nvSpPr>
        <p:spPr>
          <a:xfrm>
            <a:off x="7543618" y="2445615"/>
            <a:ext cx="4270975" cy="374795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The wider experience is a huge part of school life in Deans with opportunities such as: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School bands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Sports activities including </a:t>
            </a:r>
            <a:r>
              <a:rPr lang="en-US" sz="2200" dirty="0" err="1"/>
              <a:t>sportathon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School shows and musicals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Science fair and Science club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Activities week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Leadership opportunities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516401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D23F3-27C8-CEAC-3C16-4CCD26B4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4294812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Transition 3-day visits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white building with a fence and blue sky&#10;&#10;AI-generated content may be incorrect.">
            <a:extLst>
              <a:ext uri="{FF2B5EF4-FFF2-40B4-BE49-F238E27FC236}">
                <a16:creationId xmlns:a16="http://schemas.microsoft.com/office/drawing/2014/main" id="{D98408DB-76A1-990D-19FA-AC35A462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8" r="32001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C0D593-9FA3-EC09-0A72-8900993DD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3809" y="6492240"/>
            <a:ext cx="376576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7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
           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7D1C3A-7FF3-E909-8C09-998B7B5D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22492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F697FEE7-C418-4F59-81F2-FBA830A6B34F}" type="datetime1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6/5/2026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C35C8E-6C9C-6302-3008-81B7D07E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C057153-B650-4DEB-B370-79DDCFDCE934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Picture 7" descr="A logo for a high school&#10;&#10;AI-generated content may be incorrect.">
            <a:extLst>
              <a:ext uri="{FF2B5EF4-FFF2-40B4-BE49-F238E27FC236}">
                <a16:creationId xmlns:a16="http://schemas.microsoft.com/office/drawing/2014/main" id="{ADB2134A-9D54-A989-D182-FD64DC8F0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34" y="668792"/>
            <a:ext cx="3528332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10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842" y="-339366"/>
            <a:ext cx="4953982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Transition Visits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59" y="1242264"/>
            <a:ext cx="6965596" cy="4650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Monday</a:t>
            </a:r>
            <a:r>
              <a:rPr lang="en-US" sz="2200" dirty="0"/>
              <a:t> – in primary (preparation for Tuesday).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Tuesday </a:t>
            </a:r>
            <a:r>
              <a:rPr lang="en-US" sz="2200" dirty="0"/>
              <a:t>– come to school with their primary.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P1 in the theatre then follow normal timetable.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Wednesday </a:t>
            </a:r>
            <a:r>
              <a:rPr lang="en-US" sz="2200" dirty="0"/>
              <a:t>– come to school on their own.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Follow normal timetable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Thursday</a:t>
            </a:r>
            <a:r>
              <a:rPr lang="en-US" sz="2200" dirty="0"/>
              <a:t> – Come to school on their own.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Normal timetable in the morning.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P4/5 in the theatre and a special performance during P6/7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Friday</a:t>
            </a:r>
            <a:r>
              <a:rPr lang="en-US" sz="2200" dirty="0"/>
              <a:t> – at primary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2686" r="-92"/>
          <a:stretch>
            <a:fillRect/>
          </a:stretch>
        </p:blipFill>
        <p:spPr>
          <a:xfrm>
            <a:off x="7139180" y="10"/>
            <a:ext cx="699886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95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large room with tables and chairs&#10;&#10;AI-generated content may be incorrect.">
            <a:extLst>
              <a:ext uri="{FF2B5EF4-FFF2-40B4-BE49-F238E27FC236}">
                <a16:creationId xmlns:a16="http://schemas.microsoft.com/office/drawing/2014/main" id="{50CC2373-A46F-33D4-54EB-0F35135CD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38000"/>
                    </a14:imgEffect>
                    <a14:imgEffect>
                      <a14:brightnessContrast bright="31000" contrast="-27000"/>
                    </a14:imgEffect>
                  </a14:imgLayer>
                </a14:imgProps>
              </a:ext>
            </a:extLst>
          </a:blip>
          <a:srcRect l="716" r="1414"/>
          <a:stretch>
            <a:fillRect/>
          </a:stretch>
        </p:blipFill>
        <p:spPr>
          <a:xfrm>
            <a:off x="5301890" y="0"/>
            <a:ext cx="7742384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" name="Freeform: Shape 7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64" y="-282194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Lunches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453" y="1117815"/>
            <a:ext cx="5501576" cy="5400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u="sng" dirty="0"/>
              <a:t>Transition week </a:t>
            </a:r>
            <a:endParaRPr lang="en-US" b="1" u="sng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Primary schools have already identified pupils entitled to free school meals.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This year, P7 pupils may choose to have a school lunch during the </a:t>
            </a:r>
            <a:r>
              <a:rPr lang="en-US" sz="2200"/>
              <a:t>transition visit (info on payment on next slide).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u="sng" dirty="0"/>
              <a:t>From August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School lunch or packed lunch. Money can be added via machines or online. </a:t>
            </a:r>
            <a:endParaRPr lang="en-US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Fusion app available for pre-orders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F8F3D-1A00-780D-B39B-9C30C0E2D296}"/>
              </a:ext>
            </a:extLst>
          </p:cNvPr>
          <p:cNvSpPr txBox="1"/>
          <p:nvPr/>
        </p:nvSpPr>
        <p:spPr>
          <a:xfrm>
            <a:off x="303491" y="5911939"/>
            <a:ext cx="4152181" cy="76944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S1 students are not allowed to leave school at lunch.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53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D818-B4F7-4586-EBC7-F7E99E705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F98D40-F2DA-08C5-FD0E-8E2BC3FB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3B53-4D88-47BF-97E7-871FA397EB51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51EFC-D0AD-03EF-1220-17DAA4367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807AA9-5254-62DD-D3D0-58456A98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C9D8AD-0863-51D3-43FA-FC676C879DAD}"/>
              </a:ext>
            </a:extLst>
          </p:cNvPr>
          <p:cNvGrpSpPr/>
          <p:nvPr/>
        </p:nvGrpSpPr>
        <p:grpSpPr>
          <a:xfrm>
            <a:off x="216920" y="354132"/>
            <a:ext cx="11844425" cy="6293508"/>
            <a:chOff x="346316" y="-5302"/>
            <a:chExt cx="7790011" cy="4913282"/>
          </a:xfrm>
        </p:grpSpPr>
        <p:pic>
          <p:nvPicPr>
            <p:cNvPr id="7" name="Picture 6" descr="3,900+ Mobile Phone Clipart Pictures Stock Illustrations, Royalty-Free  Vector Graphics &amp; Clip Art - iStock">
              <a:extLst>
                <a:ext uri="{FF2B5EF4-FFF2-40B4-BE49-F238E27FC236}">
                  <a16:creationId xmlns:a16="http://schemas.microsoft.com/office/drawing/2014/main" id="{1D947E63-7A32-5427-018A-7CD8639D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16" y="-5302"/>
              <a:ext cx="7790011" cy="4913282"/>
            </a:xfrm>
            <a:custGeom>
              <a:avLst/>
              <a:gdLst>
                <a:gd name="csX0" fmla="*/ 0 w 7790011"/>
                <a:gd name="csY0" fmla="*/ 0 h 4913282"/>
                <a:gd name="csX1" fmla="*/ 755032 w 7790011"/>
                <a:gd name="csY1" fmla="*/ 0 h 4913282"/>
                <a:gd name="csX2" fmla="*/ 1510064 w 7790011"/>
                <a:gd name="csY2" fmla="*/ 0 h 4913282"/>
                <a:gd name="csX3" fmla="*/ 2031395 w 7790011"/>
                <a:gd name="csY3" fmla="*/ 0 h 4913282"/>
                <a:gd name="csX4" fmla="*/ 2708527 w 7790011"/>
                <a:gd name="csY4" fmla="*/ 0 h 4913282"/>
                <a:gd name="csX5" fmla="*/ 3229858 w 7790011"/>
                <a:gd name="csY5" fmla="*/ 0 h 4913282"/>
                <a:gd name="csX6" fmla="*/ 3751190 w 7790011"/>
                <a:gd name="csY6" fmla="*/ 0 h 4913282"/>
                <a:gd name="csX7" fmla="*/ 4506222 w 7790011"/>
                <a:gd name="csY7" fmla="*/ 0 h 4913282"/>
                <a:gd name="csX8" fmla="*/ 4871753 w 7790011"/>
                <a:gd name="csY8" fmla="*/ 0 h 4913282"/>
                <a:gd name="csX9" fmla="*/ 5393085 w 7790011"/>
                <a:gd name="csY9" fmla="*/ 0 h 4913282"/>
                <a:gd name="csX10" fmla="*/ 6070216 w 7790011"/>
                <a:gd name="csY10" fmla="*/ 0 h 4913282"/>
                <a:gd name="csX11" fmla="*/ 6669448 w 7790011"/>
                <a:gd name="csY11" fmla="*/ 0 h 4913282"/>
                <a:gd name="csX12" fmla="*/ 7268679 w 7790011"/>
                <a:gd name="csY12" fmla="*/ 0 h 4913282"/>
                <a:gd name="csX13" fmla="*/ 7790011 w 7790011"/>
                <a:gd name="csY13" fmla="*/ 0 h 4913282"/>
                <a:gd name="csX14" fmla="*/ 7790011 w 7790011"/>
                <a:gd name="csY14" fmla="*/ 545920 h 4913282"/>
                <a:gd name="csX15" fmla="*/ 7790011 w 7790011"/>
                <a:gd name="csY15" fmla="*/ 1140973 h 4913282"/>
                <a:gd name="csX16" fmla="*/ 7790011 w 7790011"/>
                <a:gd name="csY16" fmla="*/ 1736026 h 4913282"/>
                <a:gd name="csX17" fmla="*/ 7790011 w 7790011"/>
                <a:gd name="csY17" fmla="*/ 2281947 h 4913282"/>
                <a:gd name="csX18" fmla="*/ 7790011 w 7790011"/>
                <a:gd name="csY18" fmla="*/ 2926132 h 4913282"/>
                <a:gd name="csX19" fmla="*/ 7790011 w 7790011"/>
                <a:gd name="csY19" fmla="*/ 3422920 h 4913282"/>
                <a:gd name="csX20" fmla="*/ 7790011 w 7790011"/>
                <a:gd name="csY20" fmla="*/ 3870574 h 4913282"/>
                <a:gd name="csX21" fmla="*/ 7790011 w 7790011"/>
                <a:gd name="csY21" fmla="*/ 4913282 h 4913282"/>
                <a:gd name="csX22" fmla="*/ 7424480 w 7790011"/>
                <a:gd name="csY22" fmla="*/ 4913282 h 4913282"/>
                <a:gd name="csX23" fmla="*/ 6747348 w 7790011"/>
                <a:gd name="csY23" fmla="*/ 4913282 h 4913282"/>
                <a:gd name="csX24" fmla="*/ 6070216 w 7790011"/>
                <a:gd name="csY24" fmla="*/ 4913282 h 4913282"/>
                <a:gd name="csX25" fmla="*/ 5548885 w 7790011"/>
                <a:gd name="csY25" fmla="*/ 4913282 h 4913282"/>
                <a:gd name="csX26" fmla="*/ 4949653 w 7790011"/>
                <a:gd name="csY26" fmla="*/ 4913282 h 4913282"/>
                <a:gd name="csX27" fmla="*/ 4584122 w 7790011"/>
                <a:gd name="csY27" fmla="*/ 4913282 h 4913282"/>
                <a:gd name="csX28" fmla="*/ 4062790 w 7790011"/>
                <a:gd name="csY28" fmla="*/ 4913282 h 4913282"/>
                <a:gd name="csX29" fmla="*/ 3307759 w 7790011"/>
                <a:gd name="csY29" fmla="*/ 4913282 h 4913282"/>
                <a:gd name="csX30" fmla="*/ 2864327 w 7790011"/>
                <a:gd name="csY30" fmla="*/ 4913282 h 4913282"/>
                <a:gd name="csX31" fmla="*/ 2420896 w 7790011"/>
                <a:gd name="csY31" fmla="*/ 4913282 h 4913282"/>
                <a:gd name="csX32" fmla="*/ 1743764 w 7790011"/>
                <a:gd name="csY32" fmla="*/ 4913282 h 4913282"/>
                <a:gd name="csX33" fmla="*/ 1378233 w 7790011"/>
                <a:gd name="csY33" fmla="*/ 4913282 h 4913282"/>
                <a:gd name="csX34" fmla="*/ 1012701 w 7790011"/>
                <a:gd name="csY34" fmla="*/ 4913282 h 4913282"/>
                <a:gd name="csX35" fmla="*/ 0 w 7790011"/>
                <a:gd name="csY35" fmla="*/ 4913282 h 4913282"/>
                <a:gd name="csX36" fmla="*/ 0 w 7790011"/>
                <a:gd name="csY36" fmla="*/ 4318229 h 4913282"/>
                <a:gd name="csX37" fmla="*/ 0 w 7790011"/>
                <a:gd name="csY37" fmla="*/ 3821442 h 4913282"/>
                <a:gd name="csX38" fmla="*/ 0 w 7790011"/>
                <a:gd name="csY38" fmla="*/ 3422920 h 4913282"/>
                <a:gd name="csX39" fmla="*/ 0 w 7790011"/>
                <a:gd name="csY39" fmla="*/ 2877000 h 4913282"/>
                <a:gd name="csX40" fmla="*/ 0 w 7790011"/>
                <a:gd name="csY40" fmla="*/ 2232814 h 4913282"/>
                <a:gd name="csX41" fmla="*/ 0 w 7790011"/>
                <a:gd name="csY41" fmla="*/ 1785159 h 4913282"/>
                <a:gd name="csX42" fmla="*/ 0 w 7790011"/>
                <a:gd name="csY42" fmla="*/ 1140973 h 4913282"/>
                <a:gd name="csX43" fmla="*/ 0 w 7790011"/>
                <a:gd name="csY43" fmla="*/ 595053 h 4913282"/>
                <a:gd name="csX44" fmla="*/ 0 w 7790011"/>
                <a:gd name="csY44" fmla="*/ 0 h 4913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7790011" h="4913282" fill="none" extrusionOk="0">
                  <a:moveTo>
                    <a:pt x="0" y="0"/>
                  </a:moveTo>
                  <a:cubicBezTo>
                    <a:pt x="230262" y="-69983"/>
                    <a:pt x="503673" y="38000"/>
                    <a:pt x="755032" y="0"/>
                  </a:cubicBezTo>
                  <a:cubicBezTo>
                    <a:pt x="1006391" y="-38000"/>
                    <a:pt x="1295265" y="33559"/>
                    <a:pt x="1510064" y="0"/>
                  </a:cubicBezTo>
                  <a:cubicBezTo>
                    <a:pt x="1724863" y="-33559"/>
                    <a:pt x="1776929" y="54717"/>
                    <a:pt x="2031395" y="0"/>
                  </a:cubicBezTo>
                  <a:cubicBezTo>
                    <a:pt x="2285861" y="-54717"/>
                    <a:pt x="2521567" y="5114"/>
                    <a:pt x="2708527" y="0"/>
                  </a:cubicBezTo>
                  <a:cubicBezTo>
                    <a:pt x="2895487" y="-5114"/>
                    <a:pt x="3012224" y="27662"/>
                    <a:pt x="3229858" y="0"/>
                  </a:cubicBezTo>
                  <a:cubicBezTo>
                    <a:pt x="3447492" y="-27662"/>
                    <a:pt x="3499240" y="61216"/>
                    <a:pt x="3751190" y="0"/>
                  </a:cubicBezTo>
                  <a:cubicBezTo>
                    <a:pt x="4003140" y="-61216"/>
                    <a:pt x="4270336" y="57511"/>
                    <a:pt x="4506222" y="0"/>
                  </a:cubicBezTo>
                  <a:cubicBezTo>
                    <a:pt x="4742108" y="-57511"/>
                    <a:pt x="4752476" y="4278"/>
                    <a:pt x="4871753" y="0"/>
                  </a:cubicBezTo>
                  <a:cubicBezTo>
                    <a:pt x="4991030" y="-4278"/>
                    <a:pt x="5173200" y="46491"/>
                    <a:pt x="5393085" y="0"/>
                  </a:cubicBezTo>
                  <a:cubicBezTo>
                    <a:pt x="5612970" y="-46491"/>
                    <a:pt x="5852330" y="34866"/>
                    <a:pt x="6070216" y="0"/>
                  </a:cubicBezTo>
                  <a:cubicBezTo>
                    <a:pt x="6288102" y="-34866"/>
                    <a:pt x="6467305" y="71234"/>
                    <a:pt x="6669448" y="0"/>
                  </a:cubicBezTo>
                  <a:cubicBezTo>
                    <a:pt x="6871591" y="-71234"/>
                    <a:pt x="7010860" y="30043"/>
                    <a:pt x="7268679" y="0"/>
                  </a:cubicBezTo>
                  <a:cubicBezTo>
                    <a:pt x="7526498" y="-30043"/>
                    <a:pt x="7611226" y="21620"/>
                    <a:pt x="7790011" y="0"/>
                  </a:cubicBezTo>
                  <a:cubicBezTo>
                    <a:pt x="7794033" y="201207"/>
                    <a:pt x="7725843" y="376149"/>
                    <a:pt x="7790011" y="545920"/>
                  </a:cubicBezTo>
                  <a:cubicBezTo>
                    <a:pt x="7854179" y="715691"/>
                    <a:pt x="7723855" y="1007863"/>
                    <a:pt x="7790011" y="1140973"/>
                  </a:cubicBezTo>
                  <a:cubicBezTo>
                    <a:pt x="7856167" y="1274083"/>
                    <a:pt x="7742945" y="1533871"/>
                    <a:pt x="7790011" y="1736026"/>
                  </a:cubicBezTo>
                  <a:cubicBezTo>
                    <a:pt x="7837077" y="1938181"/>
                    <a:pt x="7732731" y="2099515"/>
                    <a:pt x="7790011" y="2281947"/>
                  </a:cubicBezTo>
                  <a:cubicBezTo>
                    <a:pt x="7847291" y="2464379"/>
                    <a:pt x="7771164" y="2730545"/>
                    <a:pt x="7790011" y="2926132"/>
                  </a:cubicBezTo>
                  <a:cubicBezTo>
                    <a:pt x="7808858" y="3121719"/>
                    <a:pt x="7787982" y="3299366"/>
                    <a:pt x="7790011" y="3422920"/>
                  </a:cubicBezTo>
                  <a:cubicBezTo>
                    <a:pt x="7792040" y="3546474"/>
                    <a:pt x="7745505" y="3735704"/>
                    <a:pt x="7790011" y="3870574"/>
                  </a:cubicBezTo>
                  <a:cubicBezTo>
                    <a:pt x="7834517" y="4005444"/>
                    <a:pt x="7759655" y="4590430"/>
                    <a:pt x="7790011" y="4913282"/>
                  </a:cubicBezTo>
                  <a:cubicBezTo>
                    <a:pt x="7706159" y="4944303"/>
                    <a:pt x="7566206" y="4893541"/>
                    <a:pt x="7424480" y="4913282"/>
                  </a:cubicBezTo>
                  <a:cubicBezTo>
                    <a:pt x="7282754" y="4933023"/>
                    <a:pt x="7030943" y="4893463"/>
                    <a:pt x="6747348" y="4913282"/>
                  </a:cubicBezTo>
                  <a:cubicBezTo>
                    <a:pt x="6463753" y="4933101"/>
                    <a:pt x="6305947" y="4866364"/>
                    <a:pt x="6070216" y="4913282"/>
                  </a:cubicBezTo>
                  <a:cubicBezTo>
                    <a:pt x="5834485" y="4960200"/>
                    <a:pt x="5752001" y="4865532"/>
                    <a:pt x="5548885" y="4913282"/>
                  </a:cubicBezTo>
                  <a:cubicBezTo>
                    <a:pt x="5345769" y="4961032"/>
                    <a:pt x="5135272" y="4852315"/>
                    <a:pt x="4949653" y="4913282"/>
                  </a:cubicBezTo>
                  <a:cubicBezTo>
                    <a:pt x="4764034" y="4974249"/>
                    <a:pt x="4746408" y="4871353"/>
                    <a:pt x="4584122" y="4913282"/>
                  </a:cubicBezTo>
                  <a:cubicBezTo>
                    <a:pt x="4421836" y="4955211"/>
                    <a:pt x="4308391" y="4854043"/>
                    <a:pt x="4062790" y="4913282"/>
                  </a:cubicBezTo>
                  <a:cubicBezTo>
                    <a:pt x="3817189" y="4972521"/>
                    <a:pt x="3668897" y="4903839"/>
                    <a:pt x="3307759" y="4913282"/>
                  </a:cubicBezTo>
                  <a:cubicBezTo>
                    <a:pt x="2946621" y="4922725"/>
                    <a:pt x="3009133" y="4897358"/>
                    <a:pt x="2864327" y="4913282"/>
                  </a:cubicBezTo>
                  <a:cubicBezTo>
                    <a:pt x="2719521" y="4929206"/>
                    <a:pt x="2585882" y="4874309"/>
                    <a:pt x="2420896" y="4913282"/>
                  </a:cubicBezTo>
                  <a:cubicBezTo>
                    <a:pt x="2255910" y="4952255"/>
                    <a:pt x="2033151" y="4841752"/>
                    <a:pt x="1743764" y="4913282"/>
                  </a:cubicBezTo>
                  <a:cubicBezTo>
                    <a:pt x="1454377" y="4984812"/>
                    <a:pt x="1479584" y="4878896"/>
                    <a:pt x="1378233" y="4913282"/>
                  </a:cubicBezTo>
                  <a:cubicBezTo>
                    <a:pt x="1276882" y="4947668"/>
                    <a:pt x="1127576" y="4912515"/>
                    <a:pt x="1012701" y="4913282"/>
                  </a:cubicBezTo>
                  <a:cubicBezTo>
                    <a:pt x="897826" y="4914049"/>
                    <a:pt x="433065" y="4870395"/>
                    <a:pt x="0" y="4913282"/>
                  </a:cubicBezTo>
                  <a:cubicBezTo>
                    <a:pt x="-34711" y="4740834"/>
                    <a:pt x="26721" y="4489389"/>
                    <a:pt x="0" y="4318229"/>
                  </a:cubicBezTo>
                  <a:cubicBezTo>
                    <a:pt x="-26721" y="4147069"/>
                    <a:pt x="46216" y="3956720"/>
                    <a:pt x="0" y="3821442"/>
                  </a:cubicBezTo>
                  <a:cubicBezTo>
                    <a:pt x="-46216" y="3686164"/>
                    <a:pt x="21984" y="3565186"/>
                    <a:pt x="0" y="3422920"/>
                  </a:cubicBezTo>
                  <a:cubicBezTo>
                    <a:pt x="-21984" y="3280654"/>
                    <a:pt x="44741" y="2991265"/>
                    <a:pt x="0" y="2877000"/>
                  </a:cubicBezTo>
                  <a:cubicBezTo>
                    <a:pt x="-44741" y="2762735"/>
                    <a:pt x="41908" y="2519629"/>
                    <a:pt x="0" y="2232814"/>
                  </a:cubicBezTo>
                  <a:cubicBezTo>
                    <a:pt x="-41908" y="1945999"/>
                    <a:pt x="4267" y="1953054"/>
                    <a:pt x="0" y="1785159"/>
                  </a:cubicBezTo>
                  <a:cubicBezTo>
                    <a:pt x="-4267" y="1617264"/>
                    <a:pt x="52448" y="1432018"/>
                    <a:pt x="0" y="1140973"/>
                  </a:cubicBezTo>
                  <a:cubicBezTo>
                    <a:pt x="-52448" y="849928"/>
                    <a:pt x="57314" y="796761"/>
                    <a:pt x="0" y="595053"/>
                  </a:cubicBezTo>
                  <a:cubicBezTo>
                    <a:pt x="-57314" y="393345"/>
                    <a:pt x="57531" y="151470"/>
                    <a:pt x="0" y="0"/>
                  </a:cubicBezTo>
                  <a:close/>
                </a:path>
                <a:path w="7790011" h="4913282" stroke="0" extrusionOk="0">
                  <a:moveTo>
                    <a:pt x="0" y="0"/>
                  </a:moveTo>
                  <a:cubicBezTo>
                    <a:pt x="127183" y="-20630"/>
                    <a:pt x="265341" y="24034"/>
                    <a:pt x="365531" y="0"/>
                  </a:cubicBezTo>
                  <a:cubicBezTo>
                    <a:pt x="465721" y="-24034"/>
                    <a:pt x="648938" y="28143"/>
                    <a:pt x="731063" y="0"/>
                  </a:cubicBezTo>
                  <a:cubicBezTo>
                    <a:pt x="813188" y="-28143"/>
                    <a:pt x="1015931" y="26655"/>
                    <a:pt x="1252394" y="0"/>
                  </a:cubicBezTo>
                  <a:cubicBezTo>
                    <a:pt x="1488857" y="-26655"/>
                    <a:pt x="1592161" y="42673"/>
                    <a:pt x="1695825" y="0"/>
                  </a:cubicBezTo>
                  <a:cubicBezTo>
                    <a:pt x="1799489" y="-42673"/>
                    <a:pt x="2120273" y="18409"/>
                    <a:pt x="2372957" y="0"/>
                  </a:cubicBezTo>
                  <a:cubicBezTo>
                    <a:pt x="2625641" y="-18409"/>
                    <a:pt x="2621853" y="34287"/>
                    <a:pt x="2738488" y="0"/>
                  </a:cubicBezTo>
                  <a:cubicBezTo>
                    <a:pt x="2855123" y="-34287"/>
                    <a:pt x="3058310" y="6241"/>
                    <a:pt x="3259820" y="0"/>
                  </a:cubicBezTo>
                  <a:cubicBezTo>
                    <a:pt x="3461330" y="-6241"/>
                    <a:pt x="3660763" y="19082"/>
                    <a:pt x="4014852" y="0"/>
                  </a:cubicBezTo>
                  <a:cubicBezTo>
                    <a:pt x="4368941" y="-19082"/>
                    <a:pt x="4327466" y="51906"/>
                    <a:pt x="4458283" y="0"/>
                  </a:cubicBezTo>
                  <a:cubicBezTo>
                    <a:pt x="4589100" y="-51906"/>
                    <a:pt x="4986544" y="3086"/>
                    <a:pt x="5135415" y="0"/>
                  </a:cubicBezTo>
                  <a:cubicBezTo>
                    <a:pt x="5284286" y="-3086"/>
                    <a:pt x="5437765" y="16788"/>
                    <a:pt x="5734647" y="0"/>
                  </a:cubicBezTo>
                  <a:cubicBezTo>
                    <a:pt x="6031529" y="-16788"/>
                    <a:pt x="5943245" y="39874"/>
                    <a:pt x="6100178" y="0"/>
                  </a:cubicBezTo>
                  <a:cubicBezTo>
                    <a:pt x="6257111" y="-39874"/>
                    <a:pt x="6528462" y="36717"/>
                    <a:pt x="6777310" y="0"/>
                  </a:cubicBezTo>
                  <a:cubicBezTo>
                    <a:pt x="7026158" y="-36717"/>
                    <a:pt x="7015346" y="9462"/>
                    <a:pt x="7220741" y="0"/>
                  </a:cubicBezTo>
                  <a:cubicBezTo>
                    <a:pt x="7426136" y="-9462"/>
                    <a:pt x="7611298" y="49637"/>
                    <a:pt x="7790011" y="0"/>
                  </a:cubicBezTo>
                  <a:cubicBezTo>
                    <a:pt x="7831874" y="212849"/>
                    <a:pt x="7785639" y="250260"/>
                    <a:pt x="7790011" y="447655"/>
                  </a:cubicBezTo>
                  <a:cubicBezTo>
                    <a:pt x="7794383" y="645051"/>
                    <a:pt x="7742403" y="649122"/>
                    <a:pt x="7790011" y="846176"/>
                  </a:cubicBezTo>
                  <a:cubicBezTo>
                    <a:pt x="7837619" y="1043230"/>
                    <a:pt x="7784510" y="1164885"/>
                    <a:pt x="7790011" y="1244698"/>
                  </a:cubicBezTo>
                  <a:cubicBezTo>
                    <a:pt x="7795512" y="1324511"/>
                    <a:pt x="7789229" y="1648936"/>
                    <a:pt x="7790011" y="1839751"/>
                  </a:cubicBezTo>
                  <a:cubicBezTo>
                    <a:pt x="7790793" y="2030566"/>
                    <a:pt x="7751838" y="2122082"/>
                    <a:pt x="7790011" y="2238273"/>
                  </a:cubicBezTo>
                  <a:cubicBezTo>
                    <a:pt x="7828184" y="2354464"/>
                    <a:pt x="7743614" y="2612066"/>
                    <a:pt x="7790011" y="2735060"/>
                  </a:cubicBezTo>
                  <a:cubicBezTo>
                    <a:pt x="7836408" y="2858054"/>
                    <a:pt x="7734483" y="3050087"/>
                    <a:pt x="7790011" y="3280981"/>
                  </a:cubicBezTo>
                  <a:cubicBezTo>
                    <a:pt x="7845539" y="3511875"/>
                    <a:pt x="7750832" y="3579895"/>
                    <a:pt x="7790011" y="3826901"/>
                  </a:cubicBezTo>
                  <a:cubicBezTo>
                    <a:pt x="7829190" y="4073907"/>
                    <a:pt x="7780571" y="4070437"/>
                    <a:pt x="7790011" y="4274555"/>
                  </a:cubicBezTo>
                  <a:cubicBezTo>
                    <a:pt x="7799451" y="4478673"/>
                    <a:pt x="7758982" y="4740415"/>
                    <a:pt x="7790011" y="4913282"/>
                  </a:cubicBezTo>
                  <a:cubicBezTo>
                    <a:pt x="7638912" y="4951045"/>
                    <a:pt x="7533342" y="4870285"/>
                    <a:pt x="7424480" y="4913282"/>
                  </a:cubicBezTo>
                  <a:cubicBezTo>
                    <a:pt x="7315618" y="4956279"/>
                    <a:pt x="6928369" y="4862232"/>
                    <a:pt x="6747348" y="4913282"/>
                  </a:cubicBezTo>
                  <a:cubicBezTo>
                    <a:pt x="6566327" y="4964332"/>
                    <a:pt x="6517648" y="4888621"/>
                    <a:pt x="6381817" y="4913282"/>
                  </a:cubicBezTo>
                  <a:cubicBezTo>
                    <a:pt x="6245986" y="4937943"/>
                    <a:pt x="5884721" y="4886110"/>
                    <a:pt x="5626785" y="4913282"/>
                  </a:cubicBezTo>
                  <a:cubicBezTo>
                    <a:pt x="5368849" y="4940454"/>
                    <a:pt x="5168556" y="4869227"/>
                    <a:pt x="5027553" y="4913282"/>
                  </a:cubicBezTo>
                  <a:cubicBezTo>
                    <a:pt x="4886550" y="4957337"/>
                    <a:pt x="4703624" y="4909341"/>
                    <a:pt x="4506222" y="4913282"/>
                  </a:cubicBezTo>
                  <a:cubicBezTo>
                    <a:pt x="4308820" y="4917223"/>
                    <a:pt x="4229598" y="4879839"/>
                    <a:pt x="4140690" y="4913282"/>
                  </a:cubicBezTo>
                  <a:cubicBezTo>
                    <a:pt x="4051782" y="4946725"/>
                    <a:pt x="3941625" y="4877415"/>
                    <a:pt x="3775159" y="4913282"/>
                  </a:cubicBezTo>
                  <a:cubicBezTo>
                    <a:pt x="3608693" y="4949149"/>
                    <a:pt x="3424499" y="4887524"/>
                    <a:pt x="3253828" y="4913282"/>
                  </a:cubicBezTo>
                  <a:cubicBezTo>
                    <a:pt x="3083157" y="4939040"/>
                    <a:pt x="2928952" y="4908083"/>
                    <a:pt x="2810396" y="4913282"/>
                  </a:cubicBezTo>
                  <a:cubicBezTo>
                    <a:pt x="2691840" y="4918481"/>
                    <a:pt x="2490937" y="4912651"/>
                    <a:pt x="2289065" y="4913282"/>
                  </a:cubicBezTo>
                  <a:cubicBezTo>
                    <a:pt x="2087193" y="4913913"/>
                    <a:pt x="2030369" y="4904262"/>
                    <a:pt x="1845633" y="4913282"/>
                  </a:cubicBezTo>
                  <a:cubicBezTo>
                    <a:pt x="1660897" y="4922302"/>
                    <a:pt x="1420439" y="4894402"/>
                    <a:pt x="1246402" y="4913282"/>
                  </a:cubicBezTo>
                  <a:cubicBezTo>
                    <a:pt x="1072365" y="4932162"/>
                    <a:pt x="321484" y="4848554"/>
                    <a:pt x="0" y="4913282"/>
                  </a:cubicBezTo>
                  <a:cubicBezTo>
                    <a:pt x="-41449" y="4800676"/>
                    <a:pt x="51372" y="4616372"/>
                    <a:pt x="0" y="4465627"/>
                  </a:cubicBezTo>
                  <a:cubicBezTo>
                    <a:pt x="-51372" y="4314882"/>
                    <a:pt x="13256" y="4233710"/>
                    <a:pt x="0" y="4067106"/>
                  </a:cubicBezTo>
                  <a:cubicBezTo>
                    <a:pt x="-13256" y="3900502"/>
                    <a:pt x="25075" y="3811770"/>
                    <a:pt x="0" y="3668584"/>
                  </a:cubicBezTo>
                  <a:cubicBezTo>
                    <a:pt x="-25075" y="3525398"/>
                    <a:pt x="6010" y="3418467"/>
                    <a:pt x="0" y="3171796"/>
                  </a:cubicBezTo>
                  <a:cubicBezTo>
                    <a:pt x="-6010" y="2925125"/>
                    <a:pt x="22722" y="2742182"/>
                    <a:pt x="0" y="2625876"/>
                  </a:cubicBezTo>
                  <a:cubicBezTo>
                    <a:pt x="-22722" y="2509570"/>
                    <a:pt x="37474" y="2412398"/>
                    <a:pt x="0" y="2227355"/>
                  </a:cubicBezTo>
                  <a:cubicBezTo>
                    <a:pt x="-37474" y="2042312"/>
                    <a:pt x="61120" y="1812839"/>
                    <a:pt x="0" y="1681434"/>
                  </a:cubicBezTo>
                  <a:cubicBezTo>
                    <a:pt x="-61120" y="1550029"/>
                    <a:pt x="75335" y="1311570"/>
                    <a:pt x="0" y="1037248"/>
                  </a:cubicBezTo>
                  <a:cubicBezTo>
                    <a:pt x="-75335" y="762926"/>
                    <a:pt x="88274" y="290981"/>
                    <a:pt x="0" y="0"/>
                  </a:cubicBezTo>
                  <a:close/>
                </a:path>
              </a:pathLst>
            </a:custGeom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04830288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9264C1C4-EE1E-5B89-F35F-0213A7607C90}"/>
                </a:ext>
              </a:extLst>
            </p:cNvPr>
            <p:cNvSpPr txBox="1"/>
            <p:nvPr/>
          </p:nvSpPr>
          <p:spPr>
            <a:xfrm>
              <a:off x="2171881" y="1889125"/>
              <a:ext cx="2625666" cy="1417642"/>
            </a:xfrm>
            <a:custGeom>
              <a:avLst/>
              <a:gdLst>
                <a:gd name="csX0" fmla="*/ 0 w 2625666"/>
                <a:gd name="csY0" fmla="*/ 0 h 1417642"/>
                <a:gd name="csX1" fmla="*/ 525133 w 2625666"/>
                <a:gd name="csY1" fmla="*/ 0 h 1417642"/>
                <a:gd name="csX2" fmla="*/ 1102780 w 2625666"/>
                <a:gd name="csY2" fmla="*/ 0 h 1417642"/>
                <a:gd name="csX3" fmla="*/ 1549143 w 2625666"/>
                <a:gd name="csY3" fmla="*/ 0 h 1417642"/>
                <a:gd name="csX4" fmla="*/ 2048019 w 2625666"/>
                <a:gd name="csY4" fmla="*/ 0 h 1417642"/>
                <a:gd name="csX5" fmla="*/ 2625666 w 2625666"/>
                <a:gd name="csY5" fmla="*/ 0 h 1417642"/>
                <a:gd name="csX6" fmla="*/ 2625666 w 2625666"/>
                <a:gd name="csY6" fmla="*/ 472547 h 1417642"/>
                <a:gd name="csX7" fmla="*/ 2625666 w 2625666"/>
                <a:gd name="csY7" fmla="*/ 973448 h 1417642"/>
                <a:gd name="csX8" fmla="*/ 2625666 w 2625666"/>
                <a:gd name="csY8" fmla="*/ 1417642 h 1417642"/>
                <a:gd name="csX9" fmla="*/ 2100533 w 2625666"/>
                <a:gd name="csY9" fmla="*/ 1417642 h 1417642"/>
                <a:gd name="csX10" fmla="*/ 1654170 w 2625666"/>
                <a:gd name="csY10" fmla="*/ 1417642 h 1417642"/>
                <a:gd name="csX11" fmla="*/ 1155293 w 2625666"/>
                <a:gd name="csY11" fmla="*/ 1417642 h 1417642"/>
                <a:gd name="csX12" fmla="*/ 682673 w 2625666"/>
                <a:gd name="csY12" fmla="*/ 1417642 h 1417642"/>
                <a:gd name="csX13" fmla="*/ 0 w 2625666"/>
                <a:gd name="csY13" fmla="*/ 1417642 h 1417642"/>
                <a:gd name="csX14" fmla="*/ 0 w 2625666"/>
                <a:gd name="csY14" fmla="*/ 959271 h 1417642"/>
                <a:gd name="csX15" fmla="*/ 0 w 2625666"/>
                <a:gd name="csY15" fmla="*/ 500900 h 1417642"/>
                <a:gd name="csX16" fmla="*/ 0 w 2625666"/>
                <a:gd name="csY16" fmla="*/ 0 h 1417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625666" h="1417642" extrusionOk="0">
                  <a:moveTo>
                    <a:pt x="0" y="0"/>
                  </a:moveTo>
                  <a:cubicBezTo>
                    <a:pt x="186610" y="-18510"/>
                    <a:pt x="264355" y="2184"/>
                    <a:pt x="525133" y="0"/>
                  </a:cubicBezTo>
                  <a:cubicBezTo>
                    <a:pt x="785911" y="-2184"/>
                    <a:pt x="886869" y="16727"/>
                    <a:pt x="1102780" y="0"/>
                  </a:cubicBezTo>
                  <a:cubicBezTo>
                    <a:pt x="1318691" y="-16727"/>
                    <a:pt x="1326706" y="7358"/>
                    <a:pt x="1549143" y="0"/>
                  </a:cubicBezTo>
                  <a:cubicBezTo>
                    <a:pt x="1771580" y="-7358"/>
                    <a:pt x="1802154" y="51336"/>
                    <a:pt x="2048019" y="0"/>
                  </a:cubicBezTo>
                  <a:cubicBezTo>
                    <a:pt x="2293884" y="-51336"/>
                    <a:pt x="2389808" y="22370"/>
                    <a:pt x="2625666" y="0"/>
                  </a:cubicBezTo>
                  <a:cubicBezTo>
                    <a:pt x="2656825" y="191076"/>
                    <a:pt x="2590038" y="244863"/>
                    <a:pt x="2625666" y="472547"/>
                  </a:cubicBezTo>
                  <a:cubicBezTo>
                    <a:pt x="2661294" y="700231"/>
                    <a:pt x="2604983" y="834998"/>
                    <a:pt x="2625666" y="973448"/>
                  </a:cubicBezTo>
                  <a:cubicBezTo>
                    <a:pt x="2646349" y="1111898"/>
                    <a:pt x="2613790" y="1299608"/>
                    <a:pt x="2625666" y="1417642"/>
                  </a:cubicBezTo>
                  <a:cubicBezTo>
                    <a:pt x="2472630" y="1428458"/>
                    <a:pt x="2339758" y="1357673"/>
                    <a:pt x="2100533" y="1417642"/>
                  </a:cubicBezTo>
                  <a:cubicBezTo>
                    <a:pt x="1861308" y="1477611"/>
                    <a:pt x="1843381" y="1378749"/>
                    <a:pt x="1654170" y="1417642"/>
                  </a:cubicBezTo>
                  <a:cubicBezTo>
                    <a:pt x="1464959" y="1456535"/>
                    <a:pt x="1290516" y="1401056"/>
                    <a:pt x="1155293" y="1417642"/>
                  </a:cubicBezTo>
                  <a:cubicBezTo>
                    <a:pt x="1020070" y="1434228"/>
                    <a:pt x="799097" y="1410048"/>
                    <a:pt x="682673" y="1417642"/>
                  </a:cubicBezTo>
                  <a:cubicBezTo>
                    <a:pt x="566249" y="1425236"/>
                    <a:pt x="281137" y="1352564"/>
                    <a:pt x="0" y="1417642"/>
                  </a:cubicBezTo>
                  <a:cubicBezTo>
                    <a:pt x="-26456" y="1203917"/>
                    <a:pt x="5503" y="1160578"/>
                    <a:pt x="0" y="959271"/>
                  </a:cubicBezTo>
                  <a:cubicBezTo>
                    <a:pt x="-5503" y="757964"/>
                    <a:pt x="46976" y="728423"/>
                    <a:pt x="0" y="500900"/>
                  </a:cubicBezTo>
                  <a:cubicBezTo>
                    <a:pt x="-46976" y="273377"/>
                    <a:pt x="13670" y="230158"/>
                    <a:pt x="0" y="0"/>
                  </a:cubicBezTo>
                  <a:close/>
                </a:path>
              </a:pathLst>
            </a:custGeom>
            <a:noFill/>
            <a:ln w="57150">
              <a:noFill/>
              <a:extLst>
                <a:ext uri="{C807C97D-BFC1-408E-A445-0C87EB9F89A2}">
                  <ask:lineSketchStyleProps xmlns:ask="http://schemas.microsoft.com/office/drawing/2018/sketchyshapes" sd="70458963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IMPORTANT INFO</a:t>
              </a:r>
              <a:endParaRPr lang="en-US" dirty="0"/>
            </a:p>
            <a:p>
              <a:r>
                <a:rPr lang="en-US" sz="2800" dirty="0"/>
                <a:t>Feel free to take a picture of the next  slide :-)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8413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BDB1D-CAE1-A6DC-C6ED-50E1B5DED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04D9-B03B-763D-E241-88208373B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853" y="-233100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u="sng" dirty="0"/>
              <a:t>Lunches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0290A7-A797-5A5D-98F3-B74548EA01DD}"/>
              </a:ext>
            </a:extLst>
          </p:cNvPr>
          <p:cNvSpPr txBox="1"/>
          <p:nvPr/>
        </p:nvSpPr>
        <p:spPr>
          <a:xfrm>
            <a:off x="416954" y="892628"/>
            <a:ext cx="9706759" cy="54970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200" dirty="0"/>
              <a:t>Students have been provisionally enrolled as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200" dirty="0"/>
              <a:t>students of Deans CHS for their transition week.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200" dirty="0"/>
              <a:t>Lunch cards will be provided on their first day of transition.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200" dirty="0"/>
              <a:t>If your child would like to have a school lunch you should follow the steps below: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</a:rPr>
              <a:t>Log on to </a:t>
            </a:r>
            <a:r>
              <a:rPr lang="en-US" altLang="en-US" sz="2200" dirty="0" err="1">
                <a:latin typeface="Arial" panose="020B0604020202020204" pitchFamily="34" charset="0"/>
              </a:rPr>
              <a:t>iPayimpact</a:t>
            </a:r>
            <a:endParaRPr lang="en-US" altLang="en-US" sz="2200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</a:rPr>
              <a:t>Select Deans CHS alongside the current primary school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</a:rPr>
              <a:t>You should now be able to add funds to the secondary school account. Only add the amount you think will be required for the 3 days.</a:t>
            </a:r>
            <a:endParaRPr lang="en-US" altLang="en-US" sz="36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200" dirty="0"/>
          </a:p>
        </p:txBody>
      </p:sp>
      <p:pic>
        <p:nvPicPr>
          <p:cNvPr id="2052" name="Picture 4" descr="School Lunch Stock Illustrations – 10 ...">
            <a:extLst>
              <a:ext uri="{FF2B5EF4-FFF2-40B4-BE49-F238E27FC236}">
                <a16:creationId xmlns:a16="http://schemas.microsoft.com/office/drawing/2014/main" id="{7DCBC68A-3120-EC43-9D26-81FEBD3E5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882" y="275335"/>
            <a:ext cx="3620861" cy="256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386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11569-3CD3-D767-3ACA-1FAD37566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824" y="643467"/>
            <a:ext cx="4772975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Pre-ordering Meals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EAA8D3-77FB-181B-996D-005B0D04764B}"/>
              </a:ext>
            </a:extLst>
          </p:cNvPr>
          <p:cNvSpPr txBox="1"/>
          <p:nvPr/>
        </p:nvSpPr>
        <p:spPr>
          <a:xfrm>
            <a:off x="566886" y="2623381"/>
            <a:ext cx="6085957" cy="355358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Many thanks to those who have already completed the form.</a:t>
            </a: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This is to allow our catering staff to plan for the P7 students.</a:t>
            </a: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If you have not already done so, please complete the form using the link sent via group call or the QR code here.</a:t>
            </a:r>
          </a:p>
        </p:txBody>
      </p:sp>
      <p:pic>
        <p:nvPicPr>
          <p:cNvPr id="8" name="Picture 7" descr="Queue Meal Stock Illustrations – 169 Queue Meal Stock Illustrations,  Vectors &amp; Clipart - Dreamstime">
            <a:extLst>
              <a:ext uri="{FF2B5EF4-FFF2-40B4-BE49-F238E27FC236}">
                <a16:creationId xmlns:a16="http://schemas.microsoft.com/office/drawing/2014/main" id="{A96BDE16-5BF7-F987-3CEC-3D84AA565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069" y="-423332"/>
            <a:ext cx="3611805" cy="3611805"/>
          </a:xfrm>
          <a:prstGeom prst="rect">
            <a:avLst/>
          </a:prstGeom>
        </p:spPr>
      </p:pic>
      <p:pic>
        <p:nvPicPr>
          <p:cNvPr id="6" name="Picture 5" descr="QR code">
            <a:extLst>
              <a:ext uri="{FF2B5EF4-FFF2-40B4-BE49-F238E27FC236}">
                <a16:creationId xmlns:a16="http://schemas.microsoft.com/office/drawing/2014/main" id="{C1FC016E-3B12-A48F-3EDC-E31A93000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494" y="3352800"/>
            <a:ext cx="3077879" cy="299581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A8E530-A4F8-D7BC-E34F-9D1D8697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472F2A-96F9-40AC-980B-D03143A3B3FE}" type="datetime1">
              <a:rPr lang="en-US" sz="120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6/5/2026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E764C0-20C5-389A-F89B-C1439370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36F00-0F93-FD54-9FE4-01E67D5B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16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59AF3-0061-1858-9C8E-8EFC76C57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4F80C-9A52-08FC-FCF7-EC0F361D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90" y="277518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Uniform</a:t>
            </a:r>
          </a:p>
        </p:txBody>
      </p:sp>
      <p:pic>
        <p:nvPicPr>
          <p:cNvPr id="3" name="Picture 2" descr="Members">
            <a:extLst>
              <a:ext uri="{FF2B5EF4-FFF2-40B4-BE49-F238E27FC236}">
                <a16:creationId xmlns:a16="http://schemas.microsoft.com/office/drawing/2014/main" id="{7055E90F-22BF-D428-A888-F02127BAC1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56" b="30789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720413-21F5-5FE2-4B0C-9819AFCD2CAB}"/>
              </a:ext>
            </a:extLst>
          </p:cNvPr>
          <p:cNvSpPr txBox="1"/>
          <p:nvPr/>
        </p:nvSpPr>
        <p:spPr>
          <a:xfrm>
            <a:off x="11416" y="4557983"/>
            <a:ext cx="12632507" cy="2495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Plain black trousers, skirt, jeans, leggings or smart shorts.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White shirt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School tie (junior and senior)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Black jumper of hoodie – plain black, school logo or very small logo if not the school logo.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Mostly black shoes or trainers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Blazer – optional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99264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lourful folded t-shirts">
            <a:extLst>
              <a:ext uri="{FF2B5EF4-FFF2-40B4-BE49-F238E27FC236}">
                <a16:creationId xmlns:a16="http://schemas.microsoft.com/office/drawing/2014/main" id="{204B66EC-C4AA-9B83-C079-8B664447DD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24" r="-3" b="-3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CD9F4D-5711-F35E-4120-5D7F1DCD6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162" y="537653"/>
            <a:ext cx="3822189" cy="11666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PE Kit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F0FDD-3887-19E3-790F-CED8CF97E217}"/>
              </a:ext>
            </a:extLst>
          </p:cNvPr>
          <p:cNvSpPr txBox="1"/>
          <p:nvPr/>
        </p:nvSpPr>
        <p:spPr>
          <a:xfrm>
            <a:off x="608162" y="1715333"/>
            <a:ext cx="6783924" cy="374276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 full change of kit including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T-shirt, shorts/leggings/tracksuit 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bottoms and a change of shoes. </a:t>
            </a:r>
            <a:endParaRPr lang="en-US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Pupils </a:t>
            </a:r>
            <a:r>
              <a:rPr lang="en-US" sz="2200" b="1" dirty="0"/>
              <a:t>must</a:t>
            </a:r>
            <a:r>
              <a:rPr lang="en-US" sz="2200" dirty="0"/>
              <a:t> change for PE.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If you have PE period 1, you must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come to school in uniform and change </a:t>
            </a: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into PE kit.</a:t>
            </a: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75BDB2-DA3F-4647-39ED-14F803EA0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D72FD08-3B39-4ED2-B0FF-40ABD526410A}" type="datetime1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6/5/2026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4D3C4D-B47B-31F7-23E6-16008BAA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70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D2403-0423-8151-9213-81D81E9A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C057153-B650-4DEB-B370-79DDCFDCE934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8169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5FFB2-BC27-A898-3153-E833F771F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D28CAD-7353-C9A7-A699-F9A9B6B1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3B53-4D88-47BF-97E7-871FA397EB51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C1F05-3E85-2902-34B5-6CD4F51D3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037B98-B6C3-D243-A4F9-7B367CC4F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19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FB6154-D0B9-BB39-14D1-070BEB2ADEB3}"/>
              </a:ext>
            </a:extLst>
          </p:cNvPr>
          <p:cNvGrpSpPr/>
          <p:nvPr/>
        </p:nvGrpSpPr>
        <p:grpSpPr>
          <a:xfrm>
            <a:off x="216920" y="354132"/>
            <a:ext cx="11844425" cy="6293508"/>
            <a:chOff x="346316" y="-5302"/>
            <a:chExt cx="7790011" cy="4913282"/>
          </a:xfrm>
        </p:grpSpPr>
        <p:pic>
          <p:nvPicPr>
            <p:cNvPr id="7" name="Picture 6" descr="3,900+ Mobile Phone Clipart Pictures Stock Illustrations, Royalty-Free  Vector Graphics &amp; Clip Art - iStock">
              <a:extLst>
                <a:ext uri="{FF2B5EF4-FFF2-40B4-BE49-F238E27FC236}">
                  <a16:creationId xmlns:a16="http://schemas.microsoft.com/office/drawing/2014/main" id="{048F96F1-E532-CED6-1ED5-4F8B69D17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16" y="-5302"/>
              <a:ext cx="7790011" cy="4913282"/>
            </a:xfrm>
            <a:custGeom>
              <a:avLst/>
              <a:gdLst>
                <a:gd name="csX0" fmla="*/ 0 w 7790011"/>
                <a:gd name="csY0" fmla="*/ 0 h 4913282"/>
                <a:gd name="csX1" fmla="*/ 755032 w 7790011"/>
                <a:gd name="csY1" fmla="*/ 0 h 4913282"/>
                <a:gd name="csX2" fmla="*/ 1510064 w 7790011"/>
                <a:gd name="csY2" fmla="*/ 0 h 4913282"/>
                <a:gd name="csX3" fmla="*/ 2031395 w 7790011"/>
                <a:gd name="csY3" fmla="*/ 0 h 4913282"/>
                <a:gd name="csX4" fmla="*/ 2708527 w 7790011"/>
                <a:gd name="csY4" fmla="*/ 0 h 4913282"/>
                <a:gd name="csX5" fmla="*/ 3229858 w 7790011"/>
                <a:gd name="csY5" fmla="*/ 0 h 4913282"/>
                <a:gd name="csX6" fmla="*/ 3751190 w 7790011"/>
                <a:gd name="csY6" fmla="*/ 0 h 4913282"/>
                <a:gd name="csX7" fmla="*/ 4506222 w 7790011"/>
                <a:gd name="csY7" fmla="*/ 0 h 4913282"/>
                <a:gd name="csX8" fmla="*/ 4871753 w 7790011"/>
                <a:gd name="csY8" fmla="*/ 0 h 4913282"/>
                <a:gd name="csX9" fmla="*/ 5393085 w 7790011"/>
                <a:gd name="csY9" fmla="*/ 0 h 4913282"/>
                <a:gd name="csX10" fmla="*/ 6070216 w 7790011"/>
                <a:gd name="csY10" fmla="*/ 0 h 4913282"/>
                <a:gd name="csX11" fmla="*/ 6669448 w 7790011"/>
                <a:gd name="csY11" fmla="*/ 0 h 4913282"/>
                <a:gd name="csX12" fmla="*/ 7268679 w 7790011"/>
                <a:gd name="csY12" fmla="*/ 0 h 4913282"/>
                <a:gd name="csX13" fmla="*/ 7790011 w 7790011"/>
                <a:gd name="csY13" fmla="*/ 0 h 4913282"/>
                <a:gd name="csX14" fmla="*/ 7790011 w 7790011"/>
                <a:gd name="csY14" fmla="*/ 545920 h 4913282"/>
                <a:gd name="csX15" fmla="*/ 7790011 w 7790011"/>
                <a:gd name="csY15" fmla="*/ 1140973 h 4913282"/>
                <a:gd name="csX16" fmla="*/ 7790011 w 7790011"/>
                <a:gd name="csY16" fmla="*/ 1736026 h 4913282"/>
                <a:gd name="csX17" fmla="*/ 7790011 w 7790011"/>
                <a:gd name="csY17" fmla="*/ 2281947 h 4913282"/>
                <a:gd name="csX18" fmla="*/ 7790011 w 7790011"/>
                <a:gd name="csY18" fmla="*/ 2926132 h 4913282"/>
                <a:gd name="csX19" fmla="*/ 7790011 w 7790011"/>
                <a:gd name="csY19" fmla="*/ 3422920 h 4913282"/>
                <a:gd name="csX20" fmla="*/ 7790011 w 7790011"/>
                <a:gd name="csY20" fmla="*/ 3870574 h 4913282"/>
                <a:gd name="csX21" fmla="*/ 7790011 w 7790011"/>
                <a:gd name="csY21" fmla="*/ 4913282 h 4913282"/>
                <a:gd name="csX22" fmla="*/ 7424480 w 7790011"/>
                <a:gd name="csY22" fmla="*/ 4913282 h 4913282"/>
                <a:gd name="csX23" fmla="*/ 6747348 w 7790011"/>
                <a:gd name="csY23" fmla="*/ 4913282 h 4913282"/>
                <a:gd name="csX24" fmla="*/ 6070216 w 7790011"/>
                <a:gd name="csY24" fmla="*/ 4913282 h 4913282"/>
                <a:gd name="csX25" fmla="*/ 5548885 w 7790011"/>
                <a:gd name="csY25" fmla="*/ 4913282 h 4913282"/>
                <a:gd name="csX26" fmla="*/ 4949653 w 7790011"/>
                <a:gd name="csY26" fmla="*/ 4913282 h 4913282"/>
                <a:gd name="csX27" fmla="*/ 4584122 w 7790011"/>
                <a:gd name="csY27" fmla="*/ 4913282 h 4913282"/>
                <a:gd name="csX28" fmla="*/ 4062790 w 7790011"/>
                <a:gd name="csY28" fmla="*/ 4913282 h 4913282"/>
                <a:gd name="csX29" fmla="*/ 3307759 w 7790011"/>
                <a:gd name="csY29" fmla="*/ 4913282 h 4913282"/>
                <a:gd name="csX30" fmla="*/ 2864327 w 7790011"/>
                <a:gd name="csY30" fmla="*/ 4913282 h 4913282"/>
                <a:gd name="csX31" fmla="*/ 2420896 w 7790011"/>
                <a:gd name="csY31" fmla="*/ 4913282 h 4913282"/>
                <a:gd name="csX32" fmla="*/ 1743764 w 7790011"/>
                <a:gd name="csY32" fmla="*/ 4913282 h 4913282"/>
                <a:gd name="csX33" fmla="*/ 1378233 w 7790011"/>
                <a:gd name="csY33" fmla="*/ 4913282 h 4913282"/>
                <a:gd name="csX34" fmla="*/ 1012701 w 7790011"/>
                <a:gd name="csY34" fmla="*/ 4913282 h 4913282"/>
                <a:gd name="csX35" fmla="*/ 0 w 7790011"/>
                <a:gd name="csY35" fmla="*/ 4913282 h 4913282"/>
                <a:gd name="csX36" fmla="*/ 0 w 7790011"/>
                <a:gd name="csY36" fmla="*/ 4318229 h 4913282"/>
                <a:gd name="csX37" fmla="*/ 0 w 7790011"/>
                <a:gd name="csY37" fmla="*/ 3821442 h 4913282"/>
                <a:gd name="csX38" fmla="*/ 0 w 7790011"/>
                <a:gd name="csY38" fmla="*/ 3422920 h 4913282"/>
                <a:gd name="csX39" fmla="*/ 0 w 7790011"/>
                <a:gd name="csY39" fmla="*/ 2877000 h 4913282"/>
                <a:gd name="csX40" fmla="*/ 0 w 7790011"/>
                <a:gd name="csY40" fmla="*/ 2232814 h 4913282"/>
                <a:gd name="csX41" fmla="*/ 0 w 7790011"/>
                <a:gd name="csY41" fmla="*/ 1785159 h 4913282"/>
                <a:gd name="csX42" fmla="*/ 0 w 7790011"/>
                <a:gd name="csY42" fmla="*/ 1140973 h 4913282"/>
                <a:gd name="csX43" fmla="*/ 0 w 7790011"/>
                <a:gd name="csY43" fmla="*/ 595053 h 4913282"/>
                <a:gd name="csX44" fmla="*/ 0 w 7790011"/>
                <a:gd name="csY44" fmla="*/ 0 h 4913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7790011" h="4913282" fill="none" extrusionOk="0">
                  <a:moveTo>
                    <a:pt x="0" y="0"/>
                  </a:moveTo>
                  <a:cubicBezTo>
                    <a:pt x="230262" y="-69983"/>
                    <a:pt x="503673" y="38000"/>
                    <a:pt x="755032" y="0"/>
                  </a:cubicBezTo>
                  <a:cubicBezTo>
                    <a:pt x="1006391" y="-38000"/>
                    <a:pt x="1295265" y="33559"/>
                    <a:pt x="1510064" y="0"/>
                  </a:cubicBezTo>
                  <a:cubicBezTo>
                    <a:pt x="1724863" y="-33559"/>
                    <a:pt x="1776929" y="54717"/>
                    <a:pt x="2031395" y="0"/>
                  </a:cubicBezTo>
                  <a:cubicBezTo>
                    <a:pt x="2285861" y="-54717"/>
                    <a:pt x="2521567" y="5114"/>
                    <a:pt x="2708527" y="0"/>
                  </a:cubicBezTo>
                  <a:cubicBezTo>
                    <a:pt x="2895487" y="-5114"/>
                    <a:pt x="3012224" y="27662"/>
                    <a:pt x="3229858" y="0"/>
                  </a:cubicBezTo>
                  <a:cubicBezTo>
                    <a:pt x="3447492" y="-27662"/>
                    <a:pt x="3499240" y="61216"/>
                    <a:pt x="3751190" y="0"/>
                  </a:cubicBezTo>
                  <a:cubicBezTo>
                    <a:pt x="4003140" y="-61216"/>
                    <a:pt x="4270336" y="57511"/>
                    <a:pt x="4506222" y="0"/>
                  </a:cubicBezTo>
                  <a:cubicBezTo>
                    <a:pt x="4742108" y="-57511"/>
                    <a:pt x="4752476" y="4278"/>
                    <a:pt x="4871753" y="0"/>
                  </a:cubicBezTo>
                  <a:cubicBezTo>
                    <a:pt x="4991030" y="-4278"/>
                    <a:pt x="5173200" y="46491"/>
                    <a:pt x="5393085" y="0"/>
                  </a:cubicBezTo>
                  <a:cubicBezTo>
                    <a:pt x="5612970" y="-46491"/>
                    <a:pt x="5852330" y="34866"/>
                    <a:pt x="6070216" y="0"/>
                  </a:cubicBezTo>
                  <a:cubicBezTo>
                    <a:pt x="6288102" y="-34866"/>
                    <a:pt x="6467305" y="71234"/>
                    <a:pt x="6669448" y="0"/>
                  </a:cubicBezTo>
                  <a:cubicBezTo>
                    <a:pt x="6871591" y="-71234"/>
                    <a:pt x="7010860" y="30043"/>
                    <a:pt x="7268679" y="0"/>
                  </a:cubicBezTo>
                  <a:cubicBezTo>
                    <a:pt x="7526498" y="-30043"/>
                    <a:pt x="7611226" y="21620"/>
                    <a:pt x="7790011" y="0"/>
                  </a:cubicBezTo>
                  <a:cubicBezTo>
                    <a:pt x="7794033" y="201207"/>
                    <a:pt x="7725843" y="376149"/>
                    <a:pt x="7790011" y="545920"/>
                  </a:cubicBezTo>
                  <a:cubicBezTo>
                    <a:pt x="7854179" y="715691"/>
                    <a:pt x="7723855" y="1007863"/>
                    <a:pt x="7790011" y="1140973"/>
                  </a:cubicBezTo>
                  <a:cubicBezTo>
                    <a:pt x="7856167" y="1274083"/>
                    <a:pt x="7742945" y="1533871"/>
                    <a:pt x="7790011" y="1736026"/>
                  </a:cubicBezTo>
                  <a:cubicBezTo>
                    <a:pt x="7837077" y="1938181"/>
                    <a:pt x="7732731" y="2099515"/>
                    <a:pt x="7790011" y="2281947"/>
                  </a:cubicBezTo>
                  <a:cubicBezTo>
                    <a:pt x="7847291" y="2464379"/>
                    <a:pt x="7771164" y="2730545"/>
                    <a:pt x="7790011" y="2926132"/>
                  </a:cubicBezTo>
                  <a:cubicBezTo>
                    <a:pt x="7808858" y="3121719"/>
                    <a:pt x="7787982" y="3299366"/>
                    <a:pt x="7790011" y="3422920"/>
                  </a:cubicBezTo>
                  <a:cubicBezTo>
                    <a:pt x="7792040" y="3546474"/>
                    <a:pt x="7745505" y="3735704"/>
                    <a:pt x="7790011" y="3870574"/>
                  </a:cubicBezTo>
                  <a:cubicBezTo>
                    <a:pt x="7834517" y="4005444"/>
                    <a:pt x="7759655" y="4590430"/>
                    <a:pt x="7790011" y="4913282"/>
                  </a:cubicBezTo>
                  <a:cubicBezTo>
                    <a:pt x="7706159" y="4944303"/>
                    <a:pt x="7566206" y="4893541"/>
                    <a:pt x="7424480" y="4913282"/>
                  </a:cubicBezTo>
                  <a:cubicBezTo>
                    <a:pt x="7282754" y="4933023"/>
                    <a:pt x="7030943" y="4893463"/>
                    <a:pt x="6747348" y="4913282"/>
                  </a:cubicBezTo>
                  <a:cubicBezTo>
                    <a:pt x="6463753" y="4933101"/>
                    <a:pt x="6305947" y="4866364"/>
                    <a:pt x="6070216" y="4913282"/>
                  </a:cubicBezTo>
                  <a:cubicBezTo>
                    <a:pt x="5834485" y="4960200"/>
                    <a:pt x="5752001" y="4865532"/>
                    <a:pt x="5548885" y="4913282"/>
                  </a:cubicBezTo>
                  <a:cubicBezTo>
                    <a:pt x="5345769" y="4961032"/>
                    <a:pt x="5135272" y="4852315"/>
                    <a:pt x="4949653" y="4913282"/>
                  </a:cubicBezTo>
                  <a:cubicBezTo>
                    <a:pt x="4764034" y="4974249"/>
                    <a:pt x="4746408" y="4871353"/>
                    <a:pt x="4584122" y="4913282"/>
                  </a:cubicBezTo>
                  <a:cubicBezTo>
                    <a:pt x="4421836" y="4955211"/>
                    <a:pt x="4308391" y="4854043"/>
                    <a:pt x="4062790" y="4913282"/>
                  </a:cubicBezTo>
                  <a:cubicBezTo>
                    <a:pt x="3817189" y="4972521"/>
                    <a:pt x="3668897" y="4903839"/>
                    <a:pt x="3307759" y="4913282"/>
                  </a:cubicBezTo>
                  <a:cubicBezTo>
                    <a:pt x="2946621" y="4922725"/>
                    <a:pt x="3009133" y="4897358"/>
                    <a:pt x="2864327" y="4913282"/>
                  </a:cubicBezTo>
                  <a:cubicBezTo>
                    <a:pt x="2719521" y="4929206"/>
                    <a:pt x="2585882" y="4874309"/>
                    <a:pt x="2420896" y="4913282"/>
                  </a:cubicBezTo>
                  <a:cubicBezTo>
                    <a:pt x="2255910" y="4952255"/>
                    <a:pt x="2033151" y="4841752"/>
                    <a:pt x="1743764" y="4913282"/>
                  </a:cubicBezTo>
                  <a:cubicBezTo>
                    <a:pt x="1454377" y="4984812"/>
                    <a:pt x="1479584" y="4878896"/>
                    <a:pt x="1378233" y="4913282"/>
                  </a:cubicBezTo>
                  <a:cubicBezTo>
                    <a:pt x="1276882" y="4947668"/>
                    <a:pt x="1127576" y="4912515"/>
                    <a:pt x="1012701" y="4913282"/>
                  </a:cubicBezTo>
                  <a:cubicBezTo>
                    <a:pt x="897826" y="4914049"/>
                    <a:pt x="433065" y="4870395"/>
                    <a:pt x="0" y="4913282"/>
                  </a:cubicBezTo>
                  <a:cubicBezTo>
                    <a:pt x="-34711" y="4740834"/>
                    <a:pt x="26721" y="4489389"/>
                    <a:pt x="0" y="4318229"/>
                  </a:cubicBezTo>
                  <a:cubicBezTo>
                    <a:pt x="-26721" y="4147069"/>
                    <a:pt x="46216" y="3956720"/>
                    <a:pt x="0" y="3821442"/>
                  </a:cubicBezTo>
                  <a:cubicBezTo>
                    <a:pt x="-46216" y="3686164"/>
                    <a:pt x="21984" y="3565186"/>
                    <a:pt x="0" y="3422920"/>
                  </a:cubicBezTo>
                  <a:cubicBezTo>
                    <a:pt x="-21984" y="3280654"/>
                    <a:pt x="44741" y="2991265"/>
                    <a:pt x="0" y="2877000"/>
                  </a:cubicBezTo>
                  <a:cubicBezTo>
                    <a:pt x="-44741" y="2762735"/>
                    <a:pt x="41908" y="2519629"/>
                    <a:pt x="0" y="2232814"/>
                  </a:cubicBezTo>
                  <a:cubicBezTo>
                    <a:pt x="-41908" y="1945999"/>
                    <a:pt x="4267" y="1953054"/>
                    <a:pt x="0" y="1785159"/>
                  </a:cubicBezTo>
                  <a:cubicBezTo>
                    <a:pt x="-4267" y="1617264"/>
                    <a:pt x="52448" y="1432018"/>
                    <a:pt x="0" y="1140973"/>
                  </a:cubicBezTo>
                  <a:cubicBezTo>
                    <a:pt x="-52448" y="849928"/>
                    <a:pt x="57314" y="796761"/>
                    <a:pt x="0" y="595053"/>
                  </a:cubicBezTo>
                  <a:cubicBezTo>
                    <a:pt x="-57314" y="393345"/>
                    <a:pt x="57531" y="151470"/>
                    <a:pt x="0" y="0"/>
                  </a:cubicBezTo>
                  <a:close/>
                </a:path>
                <a:path w="7790011" h="4913282" stroke="0" extrusionOk="0">
                  <a:moveTo>
                    <a:pt x="0" y="0"/>
                  </a:moveTo>
                  <a:cubicBezTo>
                    <a:pt x="127183" y="-20630"/>
                    <a:pt x="265341" y="24034"/>
                    <a:pt x="365531" y="0"/>
                  </a:cubicBezTo>
                  <a:cubicBezTo>
                    <a:pt x="465721" y="-24034"/>
                    <a:pt x="648938" y="28143"/>
                    <a:pt x="731063" y="0"/>
                  </a:cubicBezTo>
                  <a:cubicBezTo>
                    <a:pt x="813188" y="-28143"/>
                    <a:pt x="1015931" y="26655"/>
                    <a:pt x="1252394" y="0"/>
                  </a:cubicBezTo>
                  <a:cubicBezTo>
                    <a:pt x="1488857" y="-26655"/>
                    <a:pt x="1592161" y="42673"/>
                    <a:pt x="1695825" y="0"/>
                  </a:cubicBezTo>
                  <a:cubicBezTo>
                    <a:pt x="1799489" y="-42673"/>
                    <a:pt x="2120273" y="18409"/>
                    <a:pt x="2372957" y="0"/>
                  </a:cubicBezTo>
                  <a:cubicBezTo>
                    <a:pt x="2625641" y="-18409"/>
                    <a:pt x="2621853" y="34287"/>
                    <a:pt x="2738488" y="0"/>
                  </a:cubicBezTo>
                  <a:cubicBezTo>
                    <a:pt x="2855123" y="-34287"/>
                    <a:pt x="3058310" y="6241"/>
                    <a:pt x="3259820" y="0"/>
                  </a:cubicBezTo>
                  <a:cubicBezTo>
                    <a:pt x="3461330" y="-6241"/>
                    <a:pt x="3660763" y="19082"/>
                    <a:pt x="4014852" y="0"/>
                  </a:cubicBezTo>
                  <a:cubicBezTo>
                    <a:pt x="4368941" y="-19082"/>
                    <a:pt x="4327466" y="51906"/>
                    <a:pt x="4458283" y="0"/>
                  </a:cubicBezTo>
                  <a:cubicBezTo>
                    <a:pt x="4589100" y="-51906"/>
                    <a:pt x="4986544" y="3086"/>
                    <a:pt x="5135415" y="0"/>
                  </a:cubicBezTo>
                  <a:cubicBezTo>
                    <a:pt x="5284286" y="-3086"/>
                    <a:pt x="5437765" y="16788"/>
                    <a:pt x="5734647" y="0"/>
                  </a:cubicBezTo>
                  <a:cubicBezTo>
                    <a:pt x="6031529" y="-16788"/>
                    <a:pt x="5943245" y="39874"/>
                    <a:pt x="6100178" y="0"/>
                  </a:cubicBezTo>
                  <a:cubicBezTo>
                    <a:pt x="6257111" y="-39874"/>
                    <a:pt x="6528462" y="36717"/>
                    <a:pt x="6777310" y="0"/>
                  </a:cubicBezTo>
                  <a:cubicBezTo>
                    <a:pt x="7026158" y="-36717"/>
                    <a:pt x="7015346" y="9462"/>
                    <a:pt x="7220741" y="0"/>
                  </a:cubicBezTo>
                  <a:cubicBezTo>
                    <a:pt x="7426136" y="-9462"/>
                    <a:pt x="7611298" y="49637"/>
                    <a:pt x="7790011" y="0"/>
                  </a:cubicBezTo>
                  <a:cubicBezTo>
                    <a:pt x="7831874" y="212849"/>
                    <a:pt x="7785639" y="250260"/>
                    <a:pt x="7790011" y="447655"/>
                  </a:cubicBezTo>
                  <a:cubicBezTo>
                    <a:pt x="7794383" y="645051"/>
                    <a:pt x="7742403" y="649122"/>
                    <a:pt x="7790011" y="846176"/>
                  </a:cubicBezTo>
                  <a:cubicBezTo>
                    <a:pt x="7837619" y="1043230"/>
                    <a:pt x="7784510" y="1164885"/>
                    <a:pt x="7790011" y="1244698"/>
                  </a:cubicBezTo>
                  <a:cubicBezTo>
                    <a:pt x="7795512" y="1324511"/>
                    <a:pt x="7789229" y="1648936"/>
                    <a:pt x="7790011" y="1839751"/>
                  </a:cubicBezTo>
                  <a:cubicBezTo>
                    <a:pt x="7790793" y="2030566"/>
                    <a:pt x="7751838" y="2122082"/>
                    <a:pt x="7790011" y="2238273"/>
                  </a:cubicBezTo>
                  <a:cubicBezTo>
                    <a:pt x="7828184" y="2354464"/>
                    <a:pt x="7743614" y="2612066"/>
                    <a:pt x="7790011" y="2735060"/>
                  </a:cubicBezTo>
                  <a:cubicBezTo>
                    <a:pt x="7836408" y="2858054"/>
                    <a:pt x="7734483" y="3050087"/>
                    <a:pt x="7790011" y="3280981"/>
                  </a:cubicBezTo>
                  <a:cubicBezTo>
                    <a:pt x="7845539" y="3511875"/>
                    <a:pt x="7750832" y="3579895"/>
                    <a:pt x="7790011" y="3826901"/>
                  </a:cubicBezTo>
                  <a:cubicBezTo>
                    <a:pt x="7829190" y="4073907"/>
                    <a:pt x="7780571" y="4070437"/>
                    <a:pt x="7790011" y="4274555"/>
                  </a:cubicBezTo>
                  <a:cubicBezTo>
                    <a:pt x="7799451" y="4478673"/>
                    <a:pt x="7758982" y="4740415"/>
                    <a:pt x="7790011" y="4913282"/>
                  </a:cubicBezTo>
                  <a:cubicBezTo>
                    <a:pt x="7638912" y="4951045"/>
                    <a:pt x="7533342" y="4870285"/>
                    <a:pt x="7424480" y="4913282"/>
                  </a:cubicBezTo>
                  <a:cubicBezTo>
                    <a:pt x="7315618" y="4956279"/>
                    <a:pt x="6928369" y="4862232"/>
                    <a:pt x="6747348" y="4913282"/>
                  </a:cubicBezTo>
                  <a:cubicBezTo>
                    <a:pt x="6566327" y="4964332"/>
                    <a:pt x="6517648" y="4888621"/>
                    <a:pt x="6381817" y="4913282"/>
                  </a:cubicBezTo>
                  <a:cubicBezTo>
                    <a:pt x="6245986" y="4937943"/>
                    <a:pt x="5884721" y="4886110"/>
                    <a:pt x="5626785" y="4913282"/>
                  </a:cubicBezTo>
                  <a:cubicBezTo>
                    <a:pt x="5368849" y="4940454"/>
                    <a:pt x="5168556" y="4869227"/>
                    <a:pt x="5027553" y="4913282"/>
                  </a:cubicBezTo>
                  <a:cubicBezTo>
                    <a:pt x="4886550" y="4957337"/>
                    <a:pt x="4703624" y="4909341"/>
                    <a:pt x="4506222" y="4913282"/>
                  </a:cubicBezTo>
                  <a:cubicBezTo>
                    <a:pt x="4308820" y="4917223"/>
                    <a:pt x="4229598" y="4879839"/>
                    <a:pt x="4140690" y="4913282"/>
                  </a:cubicBezTo>
                  <a:cubicBezTo>
                    <a:pt x="4051782" y="4946725"/>
                    <a:pt x="3941625" y="4877415"/>
                    <a:pt x="3775159" y="4913282"/>
                  </a:cubicBezTo>
                  <a:cubicBezTo>
                    <a:pt x="3608693" y="4949149"/>
                    <a:pt x="3424499" y="4887524"/>
                    <a:pt x="3253828" y="4913282"/>
                  </a:cubicBezTo>
                  <a:cubicBezTo>
                    <a:pt x="3083157" y="4939040"/>
                    <a:pt x="2928952" y="4908083"/>
                    <a:pt x="2810396" y="4913282"/>
                  </a:cubicBezTo>
                  <a:cubicBezTo>
                    <a:pt x="2691840" y="4918481"/>
                    <a:pt x="2490937" y="4912651"/>
                    <a:pt x="2289065" y="4913282"/>
                  </a:cubicBezTo>
                  <a:cubicBezTo>
                    <a:pt x="2087193" y="4913913"/>
                    <a:pt x="2030369" y="4904262"/>
                    <a:pt x="1845633" y="4913282"/>
                  </a:cubicBezTo>
                  <a:cubicBezTo>
                    <a:pt x="1660897" y="4922302"/>
                    <a:pt x="1420439" y="4894402"/>
                    <a:pt x="1246402" y="4913282"/>
                  </a:cubicBezTo>
                  <a:cubicBezTo>
                    <a:pt x="1072365" y="4932162"/>
                    <a:pt x="321484" y="4848554"/>
                    <a:pt x="0" y="4913282"/>
                  </a:cubicBezTo>
                  <a:cubicBezTo>
                    <a:pt x="-41449" y="4800676"/>
                    <a:pt x="51372" y="4616372"/>
                    <a:pt x="0" y="4465627"/>
                  </a:cubicBezTo>
                  <a:cubicBezTo>
                    <a:pt x="-51372" y="4314882"/>
                    <a:pt x="13256" y="4233710"/>
                    <a:pt x="0" y="4067106"/>
                  </a:cubicBezTo>
                  <a:cubicBezTo>
                    <a:pt x="-13256" y="3900502"/>
                    <a:pt x="25075" y="3811770"/>
                    <a:pt x="0" y="3668584"/>
                  </a:cubicBezTo>
                  <a:cubicBezTo>
                    <a:pt x="-25075" y="3525398"/>
                    <a:pt x="6010" y="3418467"/>
                    <a:pt x="0" y="3171796"/>
                  </a:cubicBezTo>
                  <a:cubicBezTo>
                    <a:pt x="-6010" y="2925125"/>
                    <a:pt x="22722" y="2742182"/>
                    <a:pt x="0" y="2625876"/>
                  </a:cubicBezTo>
                  <a:cubicBezTo>
                    <a:pt x="-22722" y="2509570"/>
                    <a:pt x="37474" y="2412398"/>
                    <a:pt x="0" y="2227355"/>
                  </a:cubicBezTo>
                  <a:cubicBezTo>
                    <a:pt x="-37474" y="2042312"/>
                    <a:pt x="61120" y="1812839"/>
                    <a:pt x="0" y="1681434"/>
                  </a:cubicBezTo>
                  <a:cubicBezTo>
                    <a:pt x="-61120" y="1550029"/>
                    <a:pt x="75335" y="1311570"/>
                    <a:pt x="0" y="1037248"/>
                  </a:cubicBezTo>
                  <a:cubicBezTo>
                    <a:pt x="-75335" y="762926"/>
                    <a:pt x="88274" y="290981"/>
                    <a:pt x="0" y="0"/>
                  </a:cubicBezTo>
                  <a:close/>
                </a:path>
              </a:pathLst>
            </a:custGeom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04830288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F045276F-8095-F88F-D50F-D93039EDBE9C}"/>
                </a:ext>
              </a:extLst>
            </p:cNvPr>
            <p:cNvSpPr txBox="1"/>
            <p:nvPr/>
          </p:nvSpPr>
          <p:spPr>
            <a:xfrm>
              <a:off x="2171881" y="1889125"/>
              <a:ext cx="2625666" cy="1417642"/>
            </a:xfrm>
            <a:custGeom>
              <a:avLst/>
              <a:gdLst>
                <a:gd name="csX0" fmla="*/ 0 w 2625666"/>
                <a:gd name="csY0" fmla="*/ 0 h 1417642"/>
                <a:gd name="csX1" fmla="*/ 525133 w 2625666"/>
                <a:gd name="csY1" fmla="*/ 0 h 1417642"/>
                <a:gd name="csX2" fmla="*/ 1102780 w 2625666"/>
                <a:gd name="csY2" fmla="*/ 0 h 1417642"/>
                <a:gd name="csX3" fmla="*/ 1549143 w 2625666"/>
                <a:gd name="csY3" fmla="*/ 0 h 1417642"/>
                <a:gd name="csX4" fmla="*/ 2048019 w 2625666"/>
                <a:gd name="csY4" fmla="*/ 0 h 1417642"/>
                <a:gd name="csX5" fmla="*/ 2625666 w 2625666"/>
                <a:gd name="csY5" fmla="*/ 0 h 1417642"/>
                <a:gd name="csX6" fmla="*/ 2625666 w 2625666"/>
                <a:gd name="csY6" fmla="*/ 472547 h 1417642"/>
                <a:gd name="csX7" fmla="*/ 2625666 w 2625666"/>
                <a:gd name="csY7" fmla="*/ 973448 h 1417642"/>
                <a:gd name="csX8" fmla="*/ 2625666 w 2625666"/>
                <a:gd name="csY8" fmla="*/ 1417642 h 1417642"/>
                <a:gd name="csX9" fmla="*/ 2100533 w 2625666"/>
                <a:gd name="csY9" fmla="*/ 1417642 h 1417642"/>
                <a:gd name="csX10" fmla="*/ 1654170 w 2625666"/>
                <a:gd name="csY10" fmla="*/ 1417642 h 1417642"/>
                <a:gd name="csX11" fmla="*/ 1155293 w 2625666"/>
                <a:gd name="csY11" fmla="*/ 1417642 h 1417642"/>
                <a:gd name="csX12" fmla="*/ 682673 w 2625666"/>
                <a:gd name="csY12" fmla="*/ 1417642 h 1417642"/>
                <a:gd name="csX13" fmla="*/ 0 w 2625666"/>
                <a:gd name="csY13" fmla="*/ 1417642 h 1417642"/>
                <a:gd name="csX14" fmla="*/ 0 w 2625666"/>
                <a:gd name="csY14" fmla="*/ 959271 h 1417642"/>
                <a:gd name="csX15" fmla="*/ 0 w 2625666"/>
                <a:gd name="csY15" fmla="*/ 500900 h 1417642"/>
                <a:gd name="csX16" fmla="*/ 0 w 2625666"/>
                <a:gd name="csY16" fmla="*/ 0 h 1417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625666" h="1417642" extrusionOk="0">
                  <a:moveTo>
                    <a:pt x="0" y="0"/>
                  </a:moveTo>
                  <a:cubicBezTo>
                    <a:pt x="186610" y="-18510"/>
                    <a:pt x="264355" y="2184"/>
                    <a:pt x="525133" y="0"/>
                  </a:cubicBezTo>
                  <a:cubicBezTo>
                    <a:pt x="785911" y="-2184"/>
                    <a:pt x="886869" y="16727"/>
                    <a:pt x="1102780" y="0"/>
                  </a:cubicBezTo>
                  <a:cubicBezTo>
                    <a:pt x="1318691" y="-16727"/>
                    <a:pt x="1326706" y="7358"/>
                    <a:pt x="1549143" y="0"/>
                  </a:cubicBezTo>
                  <a:cubicBezTo>
                    <a:pt x="1771580" y="-7358"/>
                    <a:pt x="1802154" y="51336"/>
                    <a:pt x="2048019" y="0"/>
                  </a:cubicBezTo>
                  <a:cubicBezTo>
                    <a:pt x="2293884" y="-51336"/>
                    <a:pt x="2389808" y="22370"/>
                    <a:pt x="2625666" y="0"/>
                  </a:cubicBezTo>
                  <a:cubicBezTo>
                    <a:pt x="2656825" y="191076"/>
                    <a:pt x="2590038" y="244863"/>
                    <a:pt x="2625666" y="472547"/>
                  </a:cubicBezTo>
                  <a:cubicBezTo>
                    <a:pt x="2661294" y="700231"/>
                    <a:pt x="2604983" y="834998"/>
                    <a:pt x="2625666" y="973448"/>
                  </a:cubicBezTo>
                  <a:cubicBezTo>
                    <a:pt x="2646349" y="1111898"/>
                    <a:pt x="2613790" y="1299608"/>
                    <a:pt x="2625666" y="1417642"/>
                  </a:cubicBezTo>
                  <a:cubicBezTo>
                    <a:pt x="2472630" y="1428458"/>
                    <a:pt x="2339758" y="1357673"/>
                    <a:pt x="2100533" y="1417642"/>
                  </a:cubicBezTo>
                  <a:cubicBezTo>
                    <a:pt x="1861308" y="1477611"/>
                    <a:pt x="1843381" y="1378749"/>
                    <a:pt x="1654170" y="1417642"/>
                  </a:cubicBezTo>
                  <a:cubicBezTo>
                    <a:pt x="1464959" y="1456535"/>
                    <a:pt x="1290516" y="1401056"/>
                    <a:pt x="1155293" y="1417642"/>
                  </a:cubicBezTo>
                  <a:cubicBezTo>
                    <a:pt x="1020070" y="1434228"/>
                    <a:pt x="799097" y="1410048"/>
                    <a:pt x="682673" y="1417642"/>
                  </a:cubicBezTo>
                  <a:cubicBezTo>
                    <a:pt x="566249" y="1425236"/>
                    <a:pt x="281137" y="1352564"/>
                    <a:pt x="0" y="1417642"/>
                  </a:cubicBezTo>
                  <a:cubicBezTo>
                    <a:pt x="-26456" y="1203917"/>
                    <a:pt x="5503" y="1160578"/>
                    <a:pt x="0" y="959271"/>
                  </a:cubicBezTo>
                  <a:cubicBezTo>
                    <a:pt x="-5503" y="757964"/>
                    <a:pt x="46976" y="728423"/>
                    <a:pt x="0" y="500900"/>
                  </a:cubicBezTo>
                  <a:cubicBezTo>
                    <a:pt x="-46976" y="273377"/>
                    <a:pt x="13670" y="230158"/>
                    <a:pt x="0" y="0"/>
                  </a:cubicBezTo>
                  <a:close/>
                </a:path>
              </a:pathLst>
            </a:custGeom>
            <a:noFill/>
            <a:ln w="57150">
              <a:noFill/>
              <a:extLst>
                <a:ext uri="{C807C97D-BFC1-408E-A445-0C87EB9F89A2}">
                  <ask:lineSketchStyleProps xmlns:ask="http://schemas.microsoft.com/office/drawing/2018/sketchyshapes" sd="70458963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IMPORTANT INFO</a:t>
              </a:r>
              <a:endParaRPr lang="en-US" dirty="0"/>
            </a:p>
            <a:p>
              <a:r>
                <a:rPr lang="en-US" sz="2800" dirty="0"/>
                <a:t>Feel free to take a picture of the next  slide :-)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970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159CF-70DC-42B2-D3C6-D3EBA665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/>
              <a:t>Our school day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B71C-FA4A-DBBD-5032-C205BB21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9BD1C-851D-4001-95D7-A504C9111101}" type="datetime1"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00B4F-8F81-9DA4-6240-DCC24EE4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8F862-F329-C1D3-5B79-105DFF84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2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43D441F-F429-0F03-B650-4B1FB3E97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91115"/>
              </p:ext>
            </p:extLst>
          </p:nvPr>
        </p:nvGraphicFramePr>
        <p:xfrm>
          <a:off x="1075508" y="1898033"/>
          <a:ext cx="4198512" cy="4358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797">
                  <a:extLst>
                    <a:ext uri="{9D8B030D-6E8A-4147-A177-3AD203B41FA5}">
                      <a16:colId xmlns:a16="http://schemas.microsoft.com/office/drawing/2014/main" val="828016958"/>
                    </a:ext>
                  </a:extLst>
                </a:gridCol>
                <a:gridCol w="2794715">
                  <a:extLst>
                    <a:ext uri="{9D8B030D-6E8A-4147-A177-3AD203B41FA5}">
                      <a16:colId xmlns:a16="http://schemas.microsoft.com/office/drawing/2014/main" val="1291915663"/>
                    </a:ext>
                  </a:extLst>
                </a:gridCol>
              </a:tblGrid>
              <a:tr h="285523">
                <a:tc>
                  <a:txBody>
                    <a:bodyPr/>
                    <a:lstStyle/>
                    <a:p>
                      <a:r>
                        <a:rPr lang="en-GB"/>
                        <a:t>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42602"/>
                  </a:ext>
                </a:extLst>
              </a:tr>
              <a:tr h="344596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Period 1 </a:t>
                      </a:r>
                      <a:endParaRPr lang="en-US" sz="2000" b="0" i="0" u="none" strike="noStrike" noProof="0">
                        <a:solidFill>
                          <a:srgbClr val="000000"/>
                        </a:solidFill>
                        <a:latin typeface="Neue Haas Grotesk Text Pro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8.35am to 9.25am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62825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9.25am to 10.15am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319495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10.15am to 11.05am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92362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Break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11.05am to 11.20am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205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Tutor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11.20am to 11.35am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3450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11.35am to 12.20pm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948983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5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12.20pm to 1.10pm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31531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Lunch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1.10pm to 1.50pm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616155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Period 6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1.50pm to 2.40pm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737272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Period 7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2.40pm to 3.30pm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98659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16BC486-9306-1D55-6DCC-A7B590C41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489935"/>
              </p:ext>
            </p:extLst>
          </p:nvPr>
        </p:nvGraphicFramePr>
        <p:xfrm>
          <a:off x="7062650" y="3498233"/>
          <a:ext cx="4198512" cy="2773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797">
                  <a:extLst>
                    <a:ext uri="{9D8B030D-6E8A-4147-A177-3AD203B41FA5}">
                      <a16:colId xmlns:a16="http://schemas.microsoft.com/office/drawing/2014/main" val="828016958"/>
                    </a:ext>
                  </a:extLst>
                </a:gridCol>
                <a:gridCol w="2794715">
                  <a:extLst>
                    <a:ext uri="{9D8B030D-6E8A-4147-A177-3AD203B41FA5}">
                      <a16:colId xmlns:a16="http://schemas.microsoft.com/office/drawing/2014/main" val="1291915663"/>
                    </a:ext>
                  </a:extLst>
                </a:gridCol>
              </a:tblGrid>
              <a:tr h="285523">
                <a:tc>
                  <a:txBody>
                    <a:bodyPr/>
                    <a:lstStyle/>
                    <a:p>
                      <a:r>
                        <a:rPr lang="en-GB"/>
                        <a:t>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42602"/>
                  </a:ext>
                </a:extLst>
              </a:tr>
              <a:tr h="344596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Period 1 </a:t>
                      </a:r>
                      <a:endParaRPr lang="en-US" sz="2000" b="0" i="0" u="none" strike="noStrike" noProof="0">
                        <a:solidFill>
                          <a:srgbClr val="000000"/>
                        </a:solidFill>
                        <a:latin typeface="Neue Haas Grotesk Text Pro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8.35am to 9.25am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62825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9.25am to 10.10am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319495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Break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10.10am to 10.25am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205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Tutor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10.25am to 10.40am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34504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10.40am to 11.30pm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948983"/>
                  </a:ext>
                </a:extLst>
              </a:tr>
              <a:tr h="305213">
                <a:tc>
                  <a:txBody>
                    <a:bodyPr/>
                    <a:lstStyle/>
                    <a:p>
                      <a:r>
                        <a:rPr lang="en-GB"/>
                        <a:t>Period 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latin typeface="Neue Haas Grotesk Text Pro"/>
                        </a:rPr>
                        <a:t>11.30pm to 12.20pm</a:t>
                      </a:r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3153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839B766E-94DB-4DE8-3476-D9A055A374AE}"/>
              </a:ext>
            </a:extLst>
          </p:cNvPr>
          <p:cNvSpPr txBox="1">
            <a:spLocks/>
          </p:cNvSpPr>
          <p:nvPr/>
        </p:nvSpPr>
        <p:spPr>
          <a:xfrm>
            <a:off x="1668562" y="1517468"/>
            <a:ext cx="3240407" cy="392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/>
              <a:t>Monday - Thursday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3FFE850-486A-4CBC-B7B9-859AF90D76AF}"/>
              </a:ext>
            </a:extLst>
          </p:cNvPr>
          <p:cNvSpPr txBox="1">
            <a:spLocks/>
          </p:cNvSpPr>
          <p:nvPr/>
        </p:nvSpPr>
        <p:spPr>
          <a:xfrm>
            <a:off x="8297962" y="3041468"/>
            <a:ext cx="3240407" cy="392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/>
              <a:t>Friday</a:t>
            </a:r>
            <a:endParaRPr lang="en-US"/>
          </a:p>
        </p:txBody>
      </p:sp>
      <p:pic>
        <p:nvPicPr>
          <p:cNvPr id="13" name="Picture 12" descr="A logo for a high school&#10;&#10;AI-generated content may be incorrect.">
            <a:extLst>
              <a:ext uri="{FF2B5EF4-FFF2-40B4-BE49-F238E27FC236}">
                <a16:creationId xmlns:a16="http://schemas.microsoft.com/office/drawing/2014/main" id="{DBAFF5FB-BCEC-8774-3434-4F6E37470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63" y="178934"/>
            <a:ext cx="27336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70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9FB472-2431-46E7-AE1F-35D18ABA2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19+ Thousand Medication Inhaler Royalty-Free Images, Stock Photos &amp;  Pictures | Shutterstock">
            <a:extLst>
              <a:ext uri="{FF2B5EF4-FFF2-40B4-BE49-F238E27FC236}">
                <a16:creationId xmlns:a16="http://schemas.microsoft.com/office/drawing/2014/main" id="{CEB3DD44-401F-E49D-12D2-B57330C649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15"/>
          <a:stretch>
            <a:fillRect/>
          </a:stretch>
        </p:blipFill>
        <p:spPr>
          <a:xfrm>
            <a:off x="6145642" y="1704320"/>
            <a:ext cx="7684466" cy="54500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44517C-7DFC-5CE5-3B51-DDD2553F4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0" y="-195592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Medication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6A5DD6-E6BE-F169-29A9-A2914AA61352}"/>
              </a:ext>
            </a:extLst>
          </p:cNvPr>
          <p:cNvSpPr txBox="1"/>
          <p:nvPr/>
        </p:nvSpPr>
        <p:spPr>
          <a:xfrm>
            <a:off x="291861" y="1111484"/>
            <a:ext cx="5804140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If your child requires medication to be kept in school, please discuss this with the primary school staff. </a:t>
            </a:r>
            <a:r>
              <a:rPr lang="en-US" sz="2200" b="1" dirty="0"/>
              <a:t>This medication should be brought to Deans CHS on Tuesday morning and dropped off at the main reception.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In August, you are responsible for bringing this medication in. PSA staff will be available on the two INSET days.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Health care plans will be shared by the primary school.</a:t>
            </a:r>
          </a:p>
        </p:txBody>
      </p:sp>
    </p:spTree>
    <p:extLst>
      <p:ext uri="{BB962C8B-B14F-4D97-AF65-F5344CB8AC3E}">
        <p14:creationId xmlns:p14="http://schemas.microsoft.com/office/powerpoint/2010/main" val="2739212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24D7E-313C-5DF0-1187-349CCDBE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3B53-4D88-47BF-97E7-871FA397EB51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F8168-A093-90B4-9FA9-C54EC313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FF4F5-536F-5D96-D024-7196FBCC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21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AD18F0F-1821-0A41-99F0-B009D6F34659}"/>
              </a:ext>
            </a:extLst>
          </p:cNvPr>
          <p:cNvGrpSpPr/>
          <p:nvPr/>
        </p:nvGrpSpPr>
        <p:grpSpPr>
          <a:xfrm>
            <a:off x="216920" y="354132"/>
            <a:ext cx="11844425" cy="6293508"/>
            <a:chOff x="346316" y="-5302"/>
            <a:chExt cx="7790011" cy="4913282"/>
          </a:xfrm>
        </p:grpSpPr>
        <p:pic>
          <p:nvPicPr>
            <p:cNvPr id="7" name="Picture 6" descr="3,900+ Mobile Phone Clipart Pictures Stock Illustrations, Royalty-Free  Vector Graphics &amp; Clip Art - iStock">
              <a:extLst>
                <a:ext uri="{FF2B5EF4-FFF2-40B4-BE49-F238E27FC236}">
                  <a16:creationId xmlns:a16="http://schemas.microsoft.com/office/drawing/2014/main" id="{3DEA518C-3B23-5DB9-2B68-C6C86769D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16" y="-5302"/>
              <a:ext cx="7790011" cy="4913282"/>
            </a:xfrm>
            <a:custGeom>
              <a:avLst/>
              <a:gdLst>
                <a:gd name="csX0" fmla="*/ 0 w 7790011"/>
                <a:gd name="csY0" fmla="*/ 0 h 4913282"/>
                <a:gd name="csX1" fmla="*/ 755032 w 7790011"/>
                <a:gd name="csY1" fmla="*/ 0 h 4913282"/>
                <a:gd name="csX2" fmla="*/ 1510064 w 7790011"/>
                <a:gd name="csY2" fmla="*/ 0 h 4913282"/>
                <a:gd name="csX3" fmla="*/ 2031395 w 7790011"/>
                <a:gd name="csY3" fmla="*/ 0 h 4913282"/>
                <a:gd name="csX4" fmla="*/ 2708527 w 7790011"/>
                <a:gd name="csY4" fmla="*/ 0 h 4913282"/>
                <a:gd name="csX5" fmla="*/ 3229858 w 7790011"/>
                <a:gd name="csY5" fmla="*/ 0 h 4913282"/>
                <a:gd name="csX6" fmla="*/ 3751190 w 7790011"/>
                <a:gd name="csY6" fmla="*/ 0 h 4913282"/>
                <a:gd name="csX7" fmla="*/ 4506222 w 7790011"/>
                <a:gd name="csY7" fmla="*/ 0 h 4913282"/>
                <a:gd name="csX8" fmla="*/ 4871753 w 7790011"/>
                <a:gd name="csY8" fmla="*/ 0 h 4913282"/>
                <a:gd name="csX9" fmla="*/ 5393085 w 7790011"/>
                <a:gd name="csY9" fmla="*/ 0 h 4913282"/>
                <a:gd name="csX10" fmla="*/ 6070216 w 7790011"/>
                <a:gd name="csY10" fmla="*/ 0 h 4913282"/>
                <a:gd name="csX11" fmla="*/ 6669448 w 7790011"/>
                <a:gd name="csY11" fmla="*/ 0 h 4913282"/>
                <a:gd name="csX12" fmla="*/ 7268679 w 7790011"/>
                <a:gd name="csY12" fmla="*/ 0 h 4913282"/>
                <a:gd name="csX13" fmla="*/ 7790011 w 7790011"/>
                <a:gd name="csY13" fmla="*/ 0 h 4913282"/>
                <a:gd name="csX14" fmla="*/ 7790011 w 7790011"/>
                <a:gd name="csY14" fmla="*/ 545920 h 4913282"/>
                <a:gd name="csX15" fmla="*/ 7790011 w 7790011"/>
                <a:gd name="csY15" fmla="*/ 1140973 h 4913282"/>
                <a:gd name="csX16" fmla="*/ 7790011 w 7790011"/>
                <a:gd name="csY16" fmla="*/ 1736026 h 4913282"/>
                <a:gd name="csX17" fmla="*/ 7790011 w 7790011"/>
                <a:gd name="csY17" fmla="*/ 2281947 h 4913282"/>
                <a:gd name="csX18" fmla="*/ 7790011 w 7790011"/>
                <a:gd name="csY18" fmla="*/ 2926132 h 4913282"/>
                <a:gd name="csX19" fmla="*/ 7790011 w 7790011"/>
                <a:gd name="csY19" fmla="*/ 3422920 h 4913282"/>
                <a:gd name="csX20" fmla="*/ 7790011 w 7790011"/>
                <a:gd name="csY20" fmla="*/ 3870574 h 4913282"/>
                <a:gd name="csX21" fmla="*/ 7790011 w 7790011"/>
                <a:gd name="csY21" fmla="*/ 4913282 h 4913282"/>
                <a:gd name="csX22" fmla="*/ 7424480 w 7790011"/>
                <a:gd name="csY22" fmla="*/ 4913282 h 4913282"/>
                <a:gd name="csX23" fmla="*/ 6747348 w 7790011"/>
                <a:gd name="csY23" fmla="*/ 4913282 h 4913282"/>
                <a:gd name="csX24" fmla="*/ 6070216 w 7790011"/>
                <a:gd name="csY24" fmla="*/ 4913282 h 4913282"/>
                <a:gd name="csX25" fmla="*/ 5548885 w 7790011"/>
                <a:gd name="csY25" fmla="*/ 4913282 h 4913282"/>
                <a:gd name="csX26" fmla="*/ 4949653 w 7790011"/>
                <a:gd name="csY26" fmla="*/ 4913282 h 4913282"/>
                <a:gd name="csX27" fmla="*/ 4584122 w 7790011"/>
                <a:gd name="csY27" fmla="*/ 4913282 h 4913282"/>
                <a:gd name="csX28" fmla="*/ 4062790 w 7790011"/>
                <a:gd name="csY28" fmla="*/ 4913282 h 4913282"/>
                <a:gd name="csX29" fmla="*/ 3307759 w 7790011"/>
                <a:gd name="csY29" fmla="*/ 4913282 h 4913282"/>
                <a:gd name="csX30" fmla="*/ 2864327 w 7790011"/>
                <a:gd name="csY30" fmla="*/ 4913282 h 4913282"/>
                <a:gd name="csX31" fmla="*/ 2420896 w 7790011"/>
                <a:gd name="csY31" fmla="*/ 4913282 h 4913282"/>
                <a:gd name="csX32" fmla="*/ 1743764 w 7790011"/>
                <a:gd name="csY32" fmla="*/ 4913282 h 4913282"/>
                <a:gd name="csX33" fmla="*/ 1378233 w 7790011"/>
                <a:gd name="csY33" fmla="*/ 4913282 h 4913282"/>
                <a:gd name="csX34" fmla="*/ 1012701 w 7790011"/>
                <a:gd name="csY34" fmla="*/ 4913282 h 4913282"/>
                <a:gd name="csX35" fmla="*/ 0 w 7790011"/>
                <a:gd name="csY35" fmla="*/ 4913282 h 4913282"/>
                <a:gd name="csX36" fmla="*/ 0 w 7790011"/>
                <a:gd name="csY36" fmla="*/ 4318229 h 4913282"/>
                <a:gd name="csX37" fmla="*/ 0 w 7790011"/>
                <a:gd name="csY37" fmla="*/ 3821442 h 4913282"/>
                <a:gd name="csX38" fmla="*/ 0 w 7790011"/>
                <a:gd name="csY38" fmla="*/ 3422920 h 4913282"/>
                <a:gd name="csX39" fmla="*/ 0 w 7790011"/>
                <a:gd name="csY39" fmla="*/ 2877000 h 4913282"/>
                <a:gd name="csX40" fmla="*/ 0 w 7790011"/>
                <a:gd name="csY40" fmla="*/ 2232814 h 4913282"/>
                <a:gd name="csX41" fmla="*/ 0 w 7790011"/>
                <a:gd name="csY41" fmla="*/ 1785159 h 4913282"/>
                <a:gd name="csX42" fmla="*/ 0 w 7790011"/>
                <a:gd name="csY42" fmla="*/ 1140973 h 4913282"/>
                <a:gd name="csX43" fmla="*/ 0 w 7790011"/>
                <a:gd name="csY43" fmla="*/ 595053 h 4913282"/>
                <a:gd name="csX44" fmla="*/ 0 w 7790011"/>
                <a:gd name="csY44" fmla="*/ 0 h 4913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7790011" h="4913282" fill="none" extrusionOk="0">
                  <a:moveTo>
                    <a:pt x="0" y="0"/>
                  </a:moveTo>
                  <a:cubicBezTo>
                    <a:pt x="230262" y="-69983"/>
                    <a:pt x="503673" y="38000"/>
                    <a:pt x="755032" y="0"/>
                  </a:cubicBezTo>
                  <a:cubicBezTo>
                    <a:pt x="1006391" y="-38000"/>
                    <a:pt x="1295265" y="33559"/>
                    <a:pt x="1510064" y="0"/>
                  </a:cubicBezTo>
                  <a:cubicBezTo>
                    <a:pt x="1724863" y="-33559"/>
                    <a:pt x="1776929" y="54717"/>
                    <a:pt x="2031395" y="0"/>
                  </a:cubicBezTo>
                  <a:cubicBezTo>
                    <a:pt x="2285861" y="-54717"/>
                    <a:pt x="2521567" y="5114"/>
                    <a:pt x="2708527" y="0"/>
                  </a:cubicBezTo>
                  <a:cubicBezTo>
                    <a:pt x="2895487" y="-5114"/>
                    <a:pt x="3012224" y="27662"/>
                    <a:pt x="3229858" y="0"/>
                  </a:cubicBezTo>
                  <a:cubicBezTo>
                    <a:pt x="3447492" y="-27662"/>
                    <a:pt x="3499240" y="61216"/>
                    <a:pt x="3751190" y="0"/>
                  </a:cubicBezTo>
                  <a:cubicBezTo>
                    <a:pt x="4003140" y="-61216"/>
                    <a:pt x="4270336" y="57511"/>
                    <a:pt x="4506222" y="0"/>
                  </a:cubicBezTo>
                  <a:cubicBezTo>
                    <a:pt x="4742108" y="-57511"/>
                    <a:pt x="4752476" y="4278"/>
                    <a:pt x="4871753" y="0"/>
                  </a:cubicBezTo>
                  <a:cubicBezTo>
                    <a:pt x="4991030" y="-4278"/>
                    <a:pt x="5173200" y="46491"/>
                    <a:pt x="5393085" y="0"/>
                  </a:cubicBezTo>
                  <a:cubicBezTo>
                    <a:pt x="5612970" y="-46491"/>
                    <a:pt x="5852330" y="34866"/>
                    <a:pt x="6070216" y="0"/>
                  </a:cubicBezTo>
                  <a:cubicBezTo>
                    <a:pt x="6288102" y="-34866"/>
                    <a:pt x="6467305" y="71234"/>
                    <a:pt x="6669448" y="0"/>
                  </a:cubicBezTo>
                  <a:cubicBezTo>
                    <a:pt x="6871591" y="-71234"/>
                    <a:pt x="7010860" y="30043"/>
                    <a:pt x="7268679" y="0"/>
                  </a:cubicBezTo>
                  <a:cubicBezTo>
                    <a:pt x="7526498" y="-30043"/>
                    <a:pt x="7611226" y="21620"/>
                    <a:pt x="7790011" y="0"/>
                  </a:cubicBezTo>
                  <a:cubicBezTo>
                    <a:pt x="7794033" y="201207"/>
                    <a:pt x="7725843" y="376149"/>
                    <a:pt x="7790011" y="545920"/>
                  </a:cubicBezTo>
                  <a:cubicBezTo>
                    <a:pt x="7854179" y="715691"/>
                    <a:pt x="7723855" y="1007863"/>
                    <a:pt x="7790011" y="1140973"/>
                  </a:cubicBezTo>
                  <a:cubicBezTo>
                    <a:pt x="7856167" y="1274083"/>
                    <a:pt x="7742945" y="1533871"/>
                    <a:pt x="7790011" y="1736026"/>
                  </a:cubicBezTo>
                  <a:cubicBezTo>
                    <a:pt x="7837077" y="1938181"/>
                    <a:pt x="7732731" y="2099515"/>
                    <a:pt x="7790011" y="2281947"/>
                  </a:cubicBezTo>
                  <a:cubicBezTo>
                    <a:pt x="7847291" y="2464379"/>
                    <a:pt x="7771164" y="2730545"/>
                    <a:pt x="7790011" y="2926132"/>
                  </a:cubicBezTo>
                  <a:cubicBezTo>
                    <a:pt x="7808858" y="3121719"/>
                    <a:pt x="7787982" y="3299366"/>
                    <a:pt x="7790011" y="3422920"/>
                  </a:cubicBezTo>
                  <a:cubicBezTo>
                    <a:pt x="7792040" y="3546474"/>
                    <a:pt x="7745505" y="3735704"/>
                    <a:pt x="7790011" y="3870574"/>
                  </a:cubicBezTo>
                  <a:cubicBezTo>
                    <a:pt x="7834517" y="4005444"/>
                    <a:pt x="7759655" y="4590430"/>
                    <a:pt x="7790011" y="4913282"/>
                  </a:cubicBezTo>
                  <a:cubicBezTo>
                    <a:pt x="7706159" y="4944303"/>
                    <a:pt x="7566206" y="4893541"/>
                    <a:pt x="7424480" y="4913282"/>
                  </a:cubicBezTo>
                  <a:cubicBezTo>
                    <a:pt x="7282754" y="4933023"/>
                    <a:pt x="7030943" y="4893463"/>
                    <a:pt x="6747348" y="4913282"/>
                  </a:cubicBezTo>
                  <a:cubicBezTo>
                    <a:pt x="6463753" y="4933101"/>
                    <a:pt x="6305947" y="4866364"/>
                    <a:pt x="6070216" y="4913282"/>
                  </a:cubicBezTo>
                  <a:cubicBezTo>
                    <a:pt x="5834485" y="4960200"/>
                    <a:pt x="5752001" y="4865532"/>
                    <a:pt x="5548885" y="4913282"/>
                  </a:cubicBezTo>
                  <a:cubicBezTo>
                    <a:pt x="5345769" y="4961032"/>
                    <a:pt x="5135272" y="4852315"/>
                    <a:pt x="4949653" y="4913282"/>
                  </a:cubicBezTo>
                  <a:cubicBezTo>
                    <a:pt x="4764034" y="4974249"/>
                    <a:pt x="4746408" y="4871353"/>
                    <a:pt x="4584122" y="4913282"/>
                  </a:cubicBezTo>
                  <a:cubicBezTo>
                    <a:pt x="4421836" y="4955211"/>
                    <a:pt x="4308391" y="4854043"/>
                    <a:pt x="4062790" y="4913282"/>
                  </a:cubicBezTo>
                  <a:cubicBezTo>
                    <a:pt x="3817189" y="4972521"/>
                    <a:pt x="3668897" y="4903839"/>
                    <a:pt x="3307759" y="4913282"/>
                  </a:cubicBezTo>
                  <a:cubicBezTo>
                    <a:pt x="2946621" y="4922725"/>
                    <a:pt x="3009133" y="4897358"/>
                    <a:pt x="2864327" y="4913282"/>
                  </a:cubicBezTo>
                  <a:cubicBezTo>
                    <a:pt x="2719521" y="4929206"/>
                    <a:pt x="2585882" y="4874309"/>
                    <a:pt x="2420896" y="4913282"/>
                  </a:cubicBezTo>
                  <a:cubicBezTo>
                    <a:pt x="2255910" y="4952255"/>
                    <a:pt x="2033151" y="4841752"/>
                    <a:pt x="1743764" y="4913282"/>
                  </a:cubicBezTo>
                  <a:cubicBezTo>
                    <a:pt x="1454377" y="4984812"/>
                    <a:pt x="1479584" y="4878896"/>
                    <a:pt x="1378233" y="4913282"/>
                  </a:cubicBezTo>
                  <a:cubicBezTo>
                    <a:pt x="1276882" y="4947668"/>
                    <a:pt x="1127576" y="4912515"/>
                    <a:pt x="1012701" y="4913282"/>
                  </a:cubicBezTo>
                  <a:cubicBezTo>
                    <a:pt x="897826" y="4914049"/>
                    <a:pt x="433065" y="4870395"/>
                    <a:pt x="0" y="4913282"/>
                  </a:cubicBezTo>
                  <a:cubicBezTo>
                    <a:pt x="-34711" y="4740834"/>
                    <a:pt x="26721" y="4489389"/>
                    <a:pt x="0" y="4318229"/>
                  </a:cubicBezTo>
                  <a:cubicBezTo>
                    <a:pt x="-26721" y="4147069"/>
                    <a:pt x="46216" y="3956720"/>
                    <a:pt x="0" y="3821442"/>
                  </a:cubicBezTo>
                  <a:cubicBezTo>
                    <a:pt x="-46216" y="3686164"/>
                    <a:pt x="21984" y="3565186"/>
                    <a:pt x="0" y="3422920"/>
                  </a:cubicBezTo>
                  <a:cubicBezTo>
                    <a:pt x="-21984" y="3280654"/>
                    <a:pt x="44741" y="2991265"/>
                    <a:pt x="0" y="2877000"/>
                  </a:cubicBezTo>
                  <a:cubicBezTo>
                    <a:pt x="-44741" y="2762735"/>
                    <a:pt x="41908" y="2519629"/>
                    <a:pt x="0" y="2232814"/>
                  </a:cubicBezTo>
                  <a:cubicBezTo>
                    <a:pt x="-41908" y="1945999"/>
                    <a:pt x="4267" y="1953054"/>
                    <a:pt x="0" y="1785159"/>
                  </a:cubicBezTo>
                  <a:cubicBezTo>
                    <a:pt x="-4267" y="1617264"/>
                    <a:pt x="52448" y="1432018"/>
                    <a:pt x="0" y="1140973"/>
                  </a:cubicBezTo>
                  <a:cubicBezTo>
                    <a:pt x="-52448" y="849928"/>
                    <a:pt x="57314" y="796761"/>
                    <a:pt x="0" y="595053"/>
                  </a:cubicBezTo>
                  <a:cubicBezTo>
                    <a:pt x="-57314" y="393345"/>
                    <a:pt x="57531" y="151470"/>
                    <a:pt x="0" y="0"/>
                  </a:cubicBezTo>
                  <a:close/>
                </a:path>
                <a:path w="7790011" h="4913282" stroke="0" extrusionOk="0">
                  <a:moveTo>
                    <a:pt x="0" y="0"/>
                  </a:moveTo>
                  <a:cubicBezTo>
                    <a:pt x="127183" y="-20630"/>
                    <a:pt x="265341" y="24034"/>
                    <a:pt x="365531" y="0"/>
                  </a:cubicBezTo>
                  <a:cubicBezTo>
                    <a:pt x="465721" y="-24034"/>
                    <a:pt x="648938" y="28143"/>
                    <a:pt x="731063" y="0"/>
                  </a:cubicBezTo>
                  <a:cubicBezTo>
                    <a:pt x="813188" y="-28143"/>
                    <a:pt x="1015931" y="26655"/>
                    <a:pt x="1252394" y="0"/>
                  </a:cubicBezTo>
                  <a:cubicBezTo>
                    <a:pt x="1488857" y="-26655"/>
                    <a:pt x="1592161" y="42673"/>
                    <a:pt x="1695825" y="0"/>
                  </a:cubicBezTo>
                  <a:cubicBezTo>
                    <a:pt x="1799489" y="-42673"/>
                    <a:pt x="2120273" y="18409"/>
                    <a:pt x="2372957" y="0"/>
                  </a:cubicBezTo>
                  <a:cubicBezTo>
                    <a:pt x="2625641" y="-18409"/>
                    <a:pt x="2621853" y="34287"/>
                    <a:pt x="2738488" y="0"/>
                  </a:cubicBezTo>
                  <a:cubicBezTo>
                    <a:pt x="2855123" y="-34287"/>
                    <a:pt x="3058310" y="6241"/>
                    <a:pt x="3259820" y="0"/>
                  </a:cubicBezTo>
                  <a:cubicBezTo>
                    <a:pt x="3461330" y="-6241"/>
                    <a:pt x="3660763" y="19082"/>
                    <a:pt x="4014852" y="0"/>
                  </a:cubicBezTo>
                  <a:cubicBezTo>
                    <a:pt x="4368941" y="-19082"/>
                    <a:pt x="4327466" y="51906"/>
                    <a:pt x="4458283" y="0"/>
                  </a:cubicBezTo>
                  <a:cubicBezTo>
                    <a:pt x="4589100" y="-51906"/>
                    <a:pt x="4986544" y="3086"/>
                    <a:pt x="5135415" y="0"/>
                  </a:cubicBezTo>
                  <a:cubicBezTo>
                    <a:pt x="5284286" y="-3086"/>
                    <a:pt x="5437765" y="16788"/>
                    <a:pt x="5734647" y="0"/>
                  </a:cubicBezTo>
                  <a:cubicBezTo>
                    <a:pt x="6031529" y="-16788"/>
                    <a:pt x="5943245" y="39874"/>
                    <a:pt x="6100178" y="0"/>
                  </a:cubicBezTo>
                  <a:cubicBezTo>
                    <a:pt x="6257111" y="-39874"/>
                    <a:pt x="6528462" y="36717"/>
                    <a:pt x="6777310" y="0"/>
                  </a:cubicBezTo>
                  <a:cubicBezTo>
                    <a:pt x="7026158" y="-36717"/>
                    <a:pt x="7015346" y="9462"/>
                    <a:pt x="7220741" y="0"/>
                  </a:cubicBezTo>
                  <a:cubicBezTo>
                    <a:pt x="7426136" y="-9462"/>
                    <a:pt x="7611298" y="49637"/>
                    <a:pt x="7790011" y="0"/>
                  </a:cubicBezTo>
                  <a:cubicBezTo>
                    <a:pt x="7831874" y="212849"/>
                    <a:pt x="7785639" y="250260"/>
                    <a:pt x="7790011" y="447655"/>
                  </a:cubicBezTo>
                  <a:cubicBezTo>
                    <a:pt x="7794383" y="645051"/>
                    <a:pt x="7742403" y="649122"/>
                    <a:pt x="7790011" y="846176"/>
                  </a:cubicBezTo>
                  <a:cubicBezTo>
                    <a:pt x="7837619" y="1043230"/>
                    <a:pt x="7784510" y="1164885"/>
                    <a:pt x="7790011" y="1244698"/>
                  </a:cubicBezTo>
                  <a:cubicBezTo>
                    <a:pt x="7795512" y="1324511"/>
                    <a:pt x="7789229" y="1648936"/>
                    <a:pt x="7790011" y="1839751"/>
                  </a:cubicBezTo>
                  <a:cubicBezTo>
                    <a:pt x="7790793" y="2030566"/>
                    <a:pt x="7751838" y="2122082"/>
                    <a:pt x="7790011" y="2238273"/>
                  </a:cubicBezTo>
                  <a:cubicBezTo>
                    <a:pt x="7828184" y="2354464"/>
                    <a:pt x="7743614" y="2612066"/>
                    <a:pt x="7790011" y="2735060"/>
                  </a:cubicBezTo>
                  <a:cubicBezTo>
                    <a:pt x="7836408" y="2858054"/>
                    <a:pt x="7734483" y="3050087"/>
                    <a:pt x="7790011" y="3280981"/>
                  </a:cubicBezTo>
                  <a:cubicBezTo>
                    <a:pt x="7845539" y="3511875"/>
                    <a:pt x="7750832" y="3579895"/>
                    <a:pt x="7790011" y="3826901"/>
                  </a:cubicBezTo>
                  <a:cubicBezTo>
                    <a:pt x="7829190" y="4073907"/>
                    <a:pt x="7780571" y="4070437"/>
                    <a:pt x="7790011" y="4274555"/>
                  </a:cubicBezTo>
                  <a:cubicBezTo>
                    <a:pt x="7799451" y="4478673"/>
                    <a:pt x="7758982" y="4740415"/>
                    <a:pt x="7790011" y="4913282"/>
                  </a:cubicBezTo>
                  <a:cubicBezTo>
                    <a:pt x="7638912" y="4951045"/>
                    <a:pt x="7533342" y="4870285"/>
                    <a:pt x="7424480" y="4913282"/>
                  </a:cubicBezTo>
                  <a:cubicBezTo>
                    <a:pt x="7315618" y="4956279"/>
                    <a:pt x="6928369" y="4862232"/>
                    <a:pt x="6747348" y="4913282"/>
                  </a:cubicBezTo>
                  <a:cubicBezTo>
                    <a:pt x="6566327" y="4964332"/>
                    <a:pt x="6517648" y="4888621"/>
                    <a:pt x="6381817" y="4913282"/>
                  </a:cubicBezTo>
                  <a:cubicBezTo>
                    <a:pt x="6245986" y="4937943"/>
                    <a:pt x="5884721" y="4886110"/>
                    <a:pt x="5626785" y="4913282"/>
                  </a:cubicBezTo>
                  <a:cubicBezTo>
                    <a:pt x="5368849" y="4940454"/>
                    <a:pt x="5168556" y="4869227"/>
                    <a:pt x="5027553" y="4913282"/>
                  </a:cubicBezTo>
                  <a:cubicBezTo>
                    <a:pt x="4886550" y="4957337"/>
                    <a:pt x="4703624" y="4909341"/>
                    <a:pt x="4506222" y="4913282"/>
                  </a:cubicBezTo>
                  <a:cubicBezTo>
                    <a:pt x="4308820" y="4917223"/>
                    <a:pt x="4229598" y="4879839"/>
                    <a:pt x="4140690" y="4913282"/>
                  </a:cubicBezTo>
                  <a:cubicBezTo>
                    <a:pt x="4051782" y="4946725"/>
                    <a:pt x="3941625" y="4877415"/>
                    <a:pt x="3775159" y="4913282"/>
                  </a:cubicBezTo>
                  <a:cubicBezTo>
                    <a:pt x="3608693" y="4949149"/>
                    <a:pt x="3424499" y="4887524"/>
                    <a:pt x="3253828" y="4913282"/>
                  </a:cubicBezTo>
                  <a:cubicBezTo>
                    <a:pt x="3083157" y="4939040"/>
                    <a:pt x="2928952" y="4908083"/>
                    <a:pt x="2810396" y="4913282"/>
                  </a:cubicBezTo>
                  <a:cubicBezTo>
                    <a:pt x="2691840" y="4918481"/>
                    <a:pt x="2490937" y="4912651"/>
                    <a:pt x="2289065" y="4913282"/>
                  </a:cubicBezTo>
                  <a:cubicBezTo>
                    <a:pt x="2087193" y="4913913"/>
                    <a:pt x="2030369" y="4904262"/>
                    <a:pt x="1845633" y="4913282"/>
                  </a:cubicBezTo>
                  <a:cubicBezTo>
                    <a:pt x="1660897" y="4922302"/>
                    <a:pt x="1420439" y="4894402"/>
                    <a:pt x="1246402" y="4913282"/>
                  </a:cubicBezTo>
                  <a:cubicBezTo>
                    <a:pt x="1072365" y="4932162"/>
                    <a:pt x="321484" y="4848554"/>
                    <a:pt x="0" y="4913282"/>
                  </a:cubicBezTo>
                  <a:cubicBezTo>
                    <a:pt x="-41449" y="4800676"/>
                    <a:pt x="51372" y="4616372"/>
                    <a:pt x="0" y="4465627"/>
                  </a:cubicBezTo>
                  <a:cubicBezTo>
                    <a:pt x="-51372" y="4314882"/>
                    <a:pt x="13256" y="4233710"/>
                    <a:pt x="0" y="4067106"/>
                  </a:cubicBezTo>
                  <a:cubicBezTo>
                    <a:pt x="-13256" y="3900502"/>
                    <a:pt x="25075" y="3811770"/>
                    <a:pt x="0" y="3668584"/>
                  </a:cubicBezTo>
                  <a:cubicBezTo>
                    <a:pt x="-25075" y="3525398"/>
                    <a:pt x="6010" y="3418467"/>
                    <a:pt x="0" y="3171796"/>
                  </a:cubicBezTo>
                  <a:cubicBezTo>
                    <a:pt x="-6010" y="2925125"/>
                    <a:pt x="22722" y="2742182"/>
                    <a:pt x="0" y="2625876"/>
                  </a:cubicBezTo>
                  <a:cubicBezTo>
                    <a:pt x="-22722" y="2509570"/>
                    <a:pt x="37474" y="2412398"/>
                    <a:pt x="0" y="2227355"/>
                  </a:cubicBezTo>
                  <a:cubicBezTo>
                    <a:pt x="-37474" y="2042312"/>
                    <a:pt x="61120" y="1812839"/>
                    <a:pt x="0" y="1681434"/>
                  </a:cubicBezTo>
                  <a:cubicBezTo>
                    <a:pt x="-61120" y="1550029"/>
                    <a:pt x="75335" y="1311570"/>
                    <a:pt x="0" y="1037248"/>
                  </a:cubicBezTo>
                  <a:cubicBezTo>
                    <a:pt x="-75335" y="762926"/>
                    <a:pt x="88274" y="290981"/>
                    <a:pt x="0" y="0"/>
                  </a:cubicBezTo>
                  <a:close/>
                </a:path>
              </a:pathLst>
            </a:custGeom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04830288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DB9B893-5090-7055-72C4-0591B60D4151}"/>
                </a:ext>
              </a:extLst>
            </p:cNvPr>
            <p:cNvSpPr txBox="1"/>
            <p:nvPr/>
          </p:nvSpPr>
          <p:spPr>
            <a:xfrm>
              <a:off x="2171881" y="1889125"/>
              <a:ext cx="2625666" cy="1417642"/>
            </a:xfrm>
            <a:custGeom>
              <a:avLst/>
              <a:gdLst>
                <a:gd name="csX0" fmla="*/ 0 w 2625666"/>
                <a:gd name="csY0" fmla="*/ 0 h 1417642"/>
                <a:gd name="csX1" fmla="*/ 525133 w 2625666"/>
                <a:gd name="csY1" fmla="*/ 0 h 1417642"/>
                <a:gd name="csX2" fmla="*/ 1102780 w 2625666"/>
                <a:gd name="csY2" fmla="*/ 0 h 1417642"/>
                <a:gd name="csX3" fmla="*/ 1549143 w 2625666"/>
                <a:gd name="csY3" fmla="*/ 0 h 1417642"/>
                <a:gd name="csX4" fmla="*/ 2048019 w 2625666"/>
                <a:gd name="csY4" fmla="*/ 0 h 1417642"/>
                <a:gd name="csX5" fmla="*/ 2625666 w 2625666"/>
                <a:gd name="csY5" fmla="*/ 0 h 1417642"/>
                <a:gd name="csX6" fmla="*/ 2625666 w 2625666"/>
                <a:gd name="csY6" fmla="*/ 472547 h 1417642"/>
                <a:gd name="csX7" fmla="*/ 2625666 w 2625666"/>
                <a:gd name="csY7" fmla="*/ 973448 h 1417642"/>
                <a:gd name="csX8" fmla="*/ 2625666 w 2625666"/>
                <a:gd name="csY8" fmla="*/ 1417642 h 1417642"/>
                <a:gd name="csX9" fmla="*/ 2100533 w 2625666"/>
                <a:gd name="csY9" fmla="*/ 1417642 h 1417642"/>
                <a:gd name="csX10" fmla="*/ 1654170 w 2625666"/>
                <a:gd name="csY10" fmla="*/ 1417642 h 1417642"/>
                <a:gd name="csX11" fmla="*/ 1155293 w 2625666"/>
                <a:gd name="csY11" fmla="*/ 1417642 h 1417642"/>
                <a:gd name="csX12" fmla="*/ 682673 w 2625666"/>
                <a:gd name="csY12" fmla="*/ 1417642 h 1417642"/>
                <a:gd name="csX13" fmla="*/ 0 w 2625666"/>
                <a:gd name="csY13" fmla="*/ 1417642 h 1417642"/>
                <a:gd name="csX14" fmla="*/ 0 w 2625666"/>
                <a:gd name="csY14" fmla="*/ 959271 h 1417642"/>
                <a:gd name="csX15" fmla="*/ 0 w 2625666"/>
                <a:gd name="csY15" fmla="*/ 500900 h 1417642"/>
                <a:gd name="csX16" fmla="*/ 0 w 2625666"/>
                <a:gd name="csY16" fmla="*/ 0 h 1417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625666" h="1417642" extrusionOk="0">
                  <a:moveTo>
                    <a:pt x="0" y="0"/>
                  </a:moveTo>
                  <a:cubicBezTo>
                    <a:pt x="186610" y="-18510"/>
                    <a:pt x="264355" y="2184"/>
                    <a:pt x="525133" y="0"/>
                  </a:cubicBezTo>
                  <a:cubicBezTo>
                    <a:pt x="785911" y="-2184"/>
                    <a:pt x="886869" y="16727"/>
                    <a:pt x="1102780" y="0"/>
                  </a:cubicBezTo>
                  <a:cubicBezTo>
                    <a:pt x="1318691" y="-16727"/>
                    <a:pt x="1326706" y="7358"/>
                    <a:pt x="1549143" y="0"/>
                  </a:cubicBezTo>
                  <a:cubicBezTo>
                    <a:pt x="1771580" y="-7358"/>
                    <a:pt x="1802154" y="51336"/>
                    <a:pt x="2048019" y="0"/>
                  </a:cubicBezTo>
                  <a:cubicBezTo>
                    <a:pt x="2293884" y="-51336"/>
                    <a:pt x="2389808" y="22370"/>
                    <a:pt x="2625666" y="0"/>
                  </a:cubicBezTo>
                  <a:cubicBezTo>
                    <a:pt x="2656825" y="191076"/>
                    <a:pt x="2590038" y="244863"/>
                    <a:pt x="2625666" y="472547"/>
                  </a:cubicBezTo>
                  <a:cubicBezTo>
                    <a:pt x="2661294" y="700231"/>
                    <a:pt x="2604983" y="834998"/>
                    <a:pt x="2625666" y="973448"/>
                  </a:cubicBezTo>
                  <a:cubicBezTo>
                    <a:pt x="2646349" y="1111898"/>
                    <a:pt x="2613790" y="1299608"/>
                    <a:pt x="2625666" y="1417642"/>
                  </a:cubicBezTo>
                  <a:cubicBezTo>
                    <a:pt x="2472630" y="1428458"/>
                    <a:pt x="2339758" y="1357673"/>
                    <a:pt x="2100533" y="1417642"/>
                  </a:cubicBezTo>
                  <a:cubicBezTo>
                    <a:pt x="1861308" y="1477611"/>
                    <a:pt x="1843381" y="1378749"/>
                    <a:pt x="1654170" y="1417642"/>
                  </a:cubicBezTo>
                  <a:cubicBezTo>
                    <a:pt x="1464959" y="1456535"/>
                    <a:pt x="1290516" y="1401056"/>
                    <a:pt x="1155293" y="1417642"/>
                  </a:cubicBezTo>
                  <a:cubicBezTo>
                    <a:pt x="1020070" y="1434228"/>
                    <a:pt x="799097" y="1410048"/>
                    <a:pt x="682673" y="1417642"/>
                  </a:cubicBezTo>
                  <a:cubicBezTo>
                    <a:pt x="566249" y="1425236"/>
                    <a:pt x="281137" y="1352564"/>
                    <a:pt x="0" y="1417642"/>
                  </a:cubicBezTo>
                  <a:cubicBezTo>
                    <a:pt x="-26456" y="1203917"/>
                    <a:pt x="5503" y="1160578"/>
                    <a:pt x="0" y="959271"/>
                  </a:cubicBezTo>
                  <a:cubicBezTo>
                    <a:pt x="-5503" y="757964"/>
                    <a:pt x="46976" y="728423"/>
                    <a:pt x="0" y="500900"/>
                  </a:cubicBezTo>
                  <a:cubicBezTo>
                    <a:pt x="-46976" y="273377"/>
                    <a:pt x="13670" y="230158"/>
                    <a:pt x="0" y="0"/>
                  </a:cubicBezTo>
                  <a:close/>
                </a:path>
              </a:pathLst>
            </a:custGeom>
            <a:noFill/>
            <a:ln w="57150">
              <a:noFill/>
              <a:extLst>
                <a:ext uri="{C807C97D-BFC1-408E-A445-0C87EB9F89A2}">
                  <ask:lineSketchStyleProps xmlns:ask="http://schemas.microsoft.com/office/drawing/2018/sketchyshapes" sd="70458963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IMPORTANT INFO</a:t>
              </a:r>
              <a:endParaRPr lang="en-US" dirty="0"/>
            </a:p>
            <a:p>
              <a:r>
                <a:rPr lang="en-US" sz="2800" dirty="0"/>
                <a:t>Feel free to take a picture of the next  slide :-)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8656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0222C-56E0-0D39-8D6D-7B481F9D0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82" y="102942"/>
            <a:ext cx="10653578" cy="1132258"/>
          </a:xfrm>
        </p:spPr>
        <p:txBody>
          <a:bodyPr/>
          <a:lstStyle/>
          <a:p>
            <a:r>
              <a:rPr lang="en-US" dirty="0"/>
              <a:t>To recap...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C9FFAA-063F-4219-0186-D6F9E3AC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4FB8-0965-4825-A603-04FB3356DE89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3D60DA-7DB3-7019-29D7-6E8D70490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672F0-462D-4038-C3C5-135E44C29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22</a:t>
            </a:fld>
            <a:endParaRPr lang="en-US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6938803-5750-AAA7-7A39-6749A00D8E60}"/>
              </a:ext>
            </a:extLst>
          </p:cNvPr>
          <p:cNvSpPr txBox="1"/>
          <p:nvPr/>
        </p:nvSpPr>
        <p:spPr>
          <a:xfrm>
            <a:off x="206786" y="1112867"/>
            <a:ext cx="6146086" cy="46365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Monday </a:t>
            </a:r>
            <a:r>
              <a:rPr lang="en-US" sz="2000" dirty="0"/>
              <a:t>– In primary schools preparing for transition visits.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Tuesday </a:t>
            </a:r>
            <a:r>
              <a:rPr lang="en-US" sz="2000" dirty="0"/>
              <a:t>– come to school with their primary class.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P1 in the theatre then follow normal timetable.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Wednesday </a:t>
            </a:r>
            <a:r>
              <a:rPr lang="en-US" sz="2000" dirty="0"/>
              <a:t>– come to school on their own.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Follow normal timetable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Thursday</a:t>
            </a:r>
            <a:r>
              <a:rPr lang="en-US" sz="2000" dirty="0"/>
              <a:t> – come to school on their own.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Normal timetable P1-3.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Theatre P4/5.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Expressive Arts performance P6/7.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Friday</a:t>
            </a:r>
            <a:r>
              <a:rPr lang="en-US" sz="2000" dirty="0"/>
              <a:t> – at primary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F94D1A-5AC1-2232-B865-F569EB2529A1}"/>
              </a:ext>
            </a:extLst>
          </p:cNvPr>
          <p:cNvGrpSpPr/>
          <p:nvPr/>
        </p:nvGrpSpPr>
        <p:grpSpPr>
          <a:xfrm>
            <a:off x="7724326" y="394210"/>
            <a:ext cx="7096810" cy="1152525"/>
            <a:chOff x="7724326" y="883040"/>
            <a:chExt cx="7096810" cy="1152525"/>
          </a:xfrm>
        </p:grpSpPr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9D9C7804-5004-B73B-C05A-A65475824695}"/>
                </a:ext>
              </a:extLst>
            </p:cNvPr>
            <p:cNvSpPr txBox="1"/>
            <p:nvPr/>
          </p:nvSpPr>
          <p:spPr>
            <a:xfrm>
              <a:off x="8876333" y="1112867"/>
              <a:ext cx="5944803" cy="71150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1" dirty="0"/>
                <a:t>Wear primary school </a:t>
              </a:r>
              <a:endParaRPr lang="en-US" sz="2200"/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1" dirty="0"/>
                <a:t>uniform on all 3 days.</a:t>
              </a:r>
              <a:endParaRPr lang="en-US" sz="2200" dirty="0"/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/>
                <a:buChar char="•"/>
              </a:pPr>
              <a:endParaRPr lang="en-US" sz="2200" b="1" dirty="0"/>
            </a:p>
          </p:txBody>
        </p:sp>
        <p:pic>
          <p:nvPicPr>
            <p:cNvPr id="11" name="Picture 10" descr="A black shirt with a tie&#10;&#10;AI-generated content may be incorrect.">
              <a:extLst>
                <a:ext uri="{FF2B5EF4-FFF2-40B4-BE49-F238E27FC236}">
                  <a16:creationId xmlns:a16="http://schemas.microsoft.com/office/drawing/2014/main" id="{BD92ABF1-44A5-487A-7057-310B8866F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24326" y="883040"/>
              <a:ext cx="1171575" cy="1152525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81CCE3C-6E1D-B2C2-A5DB-2816AFCF5098}"/>
              </a:ext>
            </a:extLst>
          </p:cNvPr>
          <p:cNvGrpSpPr/>
          <p:nvPr/>
        </p:nvGrpSpPr>
        <p:grpSpPr>
          <a:xfrm>
            <a:off x="7499230" y="2050481"/>
            <a:ext cx="5575539" cy="1175530"/>
            <a:chOff x="7499230" y="2050481"/>
            <a:chExt cx="5575539" cy="11755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EA0E8C-783C-972B-2FAD-FB3F3FA644BA}"/>
                </a:ext>
              </a:extLst>
            </p:cNvPr>
            <p:cNvSpPr txBox="1"/>
            <p:nvPr/>
          </p:nvSpPr>
          <p:spPr>
            <a:xfrm>
              <a:off x="7499230" y="2380890"/>
              <a:ext cx="5575539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200" b="1" dirty="0"/>
                <a:t>Bring PE kit to change </a:t>
              </a:r>
              <a:endParaRPr lang="en-US" sz="2200" dirty="0"/>
            </a:p>
            <a:p>
              <a:r>
                <a:rPr lang="en-US" sz="2200" b="1" dirty="0"/>
                <a:t>if you have PE.</a:t>
              </a:r>
              <a:endParaRPr lang="en-US" sz="2200" dirty="0"/>
            </a:p>
          </p:txBody>
        </p:sp>
        <p:pic>
          <p:nvPicPr>
            <p:cNvPr id="13" name="Picture 12" descr="A black shirt with a shoe on it&#10;&#10;AI-generated content may be incorrect.">
              <a:extLst>
                <a:ext uri="{FF2B5EF4-FFF2-40B4-BE49-F238E27FC236}">
                  <a16:creationId xmlns:a16="http://schemas.microsoft.com/office/drawing/2014/main" id="{2C7137C6-E1CB-279C-312F-69C71A26D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12287" y="2050481"/>
              <a:ext cx="1319123" cy="117553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243C84-670D-A6FB-ECCA-9BF7AE83B3BA}"/>
              </a:ext>
            </a:extLst>
          </p:cNvPr>
          <p:cNvGrpSpPr/>
          <p:nvPr/>
        </p:nvGrpSpPr>
        <p:grpSpPr>
          <a:xfrm>
            <a:off x="6686678" y="3548087"/>
            <a:ext cx="5505322" cy="1446550"/>
            <a:chOff x="6686678" y="3203030"/>
            <a:chExt cx="5505322" cy="14465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0E1D4A-A36D-142A-A163-0901F3B21375}"/>
                </a:ext>
              </a:extLst>
            </p:cNvPr>
            <p:cNvSpPr txBox="1"/>
            <p:nvPr/>
          </p:nvSpPr>
          <p:spPr>
            <a:xfrm>
              <a:off x="8255067" y="3203030"/>
              <a:ext cx="3936933" cy="144655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200" b="1" dirty="0"/>
                <a:t>Bring a packed lunch or register on </a:t>
              </a:r>
              <a:r>
                <a:rPr lang="en-US" sz="2200" b="1" dirty="0" err="1"/>
                <a:t>iPayimpact</a:t>
              </a:r>
              <a:r>
                <a:rPr lang="en-US" sz="2200" b="1" dirty="0"/>
                <a:t> if ordering school lunch </a:t>
              </a:r>
              <a:endParaRPr lang="en-US" sz="2200" dirty="0"/>
            </a:p>
            <a:p>
              <a:r>
                <a:rPr lang="en-US" sz="2200" b="1" dirty="0"/>
                <a:t>(FSM will be provided)</a:t>
              </a:r>
              <a:endParaRPr lang="en-US" sz="2200" dirty="0"/>
            </a:p>
          </p:txBody>
        </p:sp>
        <p:pic>
          <p:nvPicPr>
            <p:cNvPr id="15" name="Picture 14" descr="A black and white icon of a lunch box and a cupcake&#10;&#10;AI-generated content may be incorrect.">
              <a:extLst>
                <a:ext uri="{FF2B5EF4-FFF2-40B4-BE49-F238E27FC236}">
                  <a16:creationId xmlns:a16="http://schemas.microsoft.com/office/drawing/2014/main" id="{B9753512-DDCA-A917-B8F6-3A3FA695A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6678" y="3241230"/>
              <a:ext cx="1362615" cy="117660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689417-4D48-F3CE-F37E-2EA211EB128D}"/>
              </a:ext>
            </a:extLst>
          </p:cNvPr>
          <p:cNvGrpSpPr/>
          <p:nvPr/>
        </p:nvGrpSpPr>
        <p:grpSpPr>
          <a:xfrm>
            <a:off x="7729265" y="5026774"/>
            <a:ext cx="5575539" cy="1477094"/>
            <a:chOff x="7729265" y="5026774"/>
            <a:chExt cx="5575539" cy="147709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FBCFF7-5169-93A4-0CA4-0C7BE047D407}"/>
                </a:ext>
              </a:extLst>
            </p:cNvPr>
            <p:cNvSpPr txBox="1"/>
            <p:nvPr/>
          </p:nvSpPr>
          <p:spPr>
            <a:xfrm>
              <a:off x="7729265" y="5198852"/>
              <a:ext cx="5575539" cy="110799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200" b="1" dirty="0"/>
                <a:t>Any medication to </a:t>
              </a:r>
              <a:endParaRPr lang="en-US" dirty="0"/>
            </a:p>
            <a:p>
              <a:r>
                <a:rPr lang="en-US" sz="2200" b="1" dirty="0"/>
                <a:t>be dropped off on </a:t>
              </a:r>
              <a:endParaRPr lang="en-US" dirty="0"/>
            </a:p>
            <a:p>
              <a:r>
                <a:rPr lang="en-US" sz="2200" b="1" dirty="0"/>
                <a:t>Tuesday morning</a:t>
              </a:r>
              <a:endParaRPr lang="en-US" dirty="0"/>
            </a:p>
          </p:txBody>
        </p:sp>
        <p:pic>
          <p:nvPicPr>
            <p:cNvPr id="17" name="Picture 16" descr="A black and white image of a bottle and pills&#10;&#10;AI-generated content may be incorrect.">
              <a:extLst>
                <a:ext uri="{FF2B5EF4-FFF2-40B4-BE49-F238E27FC236}">
                  <a16:creationId xmlns:a16="http://schemas.microsoft.com/office/drawing/2014/main" id="{4B91DF55-175B-5FC0-F983-0DED49832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11106" y="5026774"/>
              <a:ext cx="1334579" cy="1477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4993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2" y="5116529"/>
            <a:ext cx="10592174" cy="1000655"/>
          </a:xfrm>
        </p:spPr>
        <p:txBody>
          <a:bodyPr anchor="t">
            <a:norm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Deans Community High School</a:t>
            </a:r>
          </a:p>
        </p:txBody>
      </p:sp>
      <p:pic>
        <p:nvPicPr>
          <p:cNvPr id="6" name="Picture 5" descr="A building with a tree in the back&#10;&#10;Description automatically generated">
            <a:extLst>
              <a:ext uri="{FF2B5EF4-FFF2-40B4-BE49-F238E27FC236}">
                <a16:creationId xmlns:a16="http://schemas.microsoft.com/office/drawing/2014/main" id="{2BE728CB-C6B8-EDF7-8CDE-E466FB4E4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1" r="2" b="2"/>
          <a:stretch>
            <a:fillRect/>
          </a:stretch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2" y="4580785"/>
            <a:ext cx="9416898" cy="4843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>
                <a:solidFill>
                  <a:schemeClr val="tx2"/>
                </a:solidFill>
              </a:rPr>
              <a:t>Pastoral Support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E35F8-0EC3-7674-0468-075668983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Tonight's Takeaways 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7C6D5-CD9F-1DA3-18E8-B01724CB8897}"/>
              </a:ext>
            </a:extLst>
          </p:cNvPr>
          <p:cNvSpPr txBox="1"/>
          <p:nvPr/>
        </p:nvSpPr>
        <p:spPr>
          <a:xfrm>
            <a:off x="804672" y="2421683"/>
            <a:ext cx="5297911" cy="335347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Meet the team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How and when to contact the school (Phone/ Email/</a:t>
            </a:r>
            <a:r>
              <a:rPr lang="en-US" sz="2200" dirty="0" err="1">
                <a:solidFill>
                  <a:schemeClr val="tx2"/>
                </a:solidFill>
              </a:rPr>
              <a:t>Groupcall</a:t>
            </a:r>
            <a:r>
              <a:rPr lang="en-US" sz="2200" dirty="0">
                <a:solidFill>
                  <a:schemeClr val="tx2"/>
                </a:solidFill>
              </a:rPr>
              <a:t>)</a:t>
            </a:r>
            <a:endParaRPr lang="en-US" dirty="0">
              <a:solidFill>
                <a:schemeClr val="tx2"/>
              </a:solidFill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Parents as partners (Attendance, Uniform, Concerns/Issues)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 descr="A logo with a hand and text&#10;&#10;Description automatically generated">
            <a:extLst>
              <a:ext uri="{FF2B5EF4-FFF2-40B4-BE49-F238E27FC236}">
                <a16:creationId xmlns:a16="http://schemas.microsoft.com/office/drawing/2014/main" id="{77CB5B96-FB2B-5739-B342-62BA842C2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3" b="-3"/>
          <a:stretch/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2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69192-9923-617E-AD7B-74DA02A69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7CC58A-3E88-20D2-8F4B-E2D1E083A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3B53-4D88-47BF-97E7-871FA397EB51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647AB4-0F86-57AE-037B-7E357185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91ADA-C45D-6113-243A-E2121F28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25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07EF51-0BA4-EF29-FB21-E22DF60EF85C}"/>
              </a:ext>
            </a:extLst>
          </p:cNvPr>
          <p:cNvGrpSpPr/>
          <p:nvPr/>
        </p:nvGrpSpPr>
        <p:grpSpPr>
          <a:xfrm>
            <a:off x="216920" y="354132"/>
            <a:ext cx="11844425" cy="6293508"/>
            <a:chOff x="346316" y="-5302"/>
            <a:chExt cx="7790011" cy="4913282"/>
          </a:xfrm>
        </p:grpSpPr>
        <p:pic>
          <p:nvPicPr>
            <p:cNvPr id="7" name="Picture 6" descr="3,900+ Mobile Phone Clipart Pictures Stock Illustrations, Royalty-Free  Vector Graphics &amp; Clip Art - iStock">
              <a:extLst>
                <a:ext uri="{FF2B5EF4-FFF2-40B4-BE49-F238E27FC236}">
                  <a16:creationId xmlns:a16="http://schemas.microsoft.com/office/drawing/2014/main" id="{96F04ADD-4BCD-8D5F-32AC-FCC8856FC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16" y="-5302"/>
              <a:ext cx="7790011" cy="4913282"/>
            </a:xfrm>
            <a:custGeom>
              <a:avLst/>
              <a:gdLst>
                <a:gd name="csX0" fmla="*/ 0 w 7790011"/>
                <a:gd name="csY0" fmla="*/ 0 h 4913282"/>
                <a:gd name="csX1" fmla="*/ 755032 w 7790011"/>
                <a:gd name="csY1" fmla="*/ 0 h 4913282"/>
                <a:gd name="csX2" fmla="*/ 1510064 w 7790011"/>
                <a:gd name="csY2" fmla="*/ 0 h 4913282"/>
                <a:gd name="csX3" fmla="*/ 2031395 w 7790011"/>
                <a:gd name="csY3" fmla="*/ 0 h 4913282"/>
                <a:gd name="csX4" fmla="*/ 2708527 w 7790011"/>
                <a:gd name="csY4" fmla="*/ 0 h 4913282"/>
                <a:gd name="csX5" fmla="*/ 3229858 w 7790011"/>
                <a:gd name="csY5" fmla="*/ 0 h 4913282"/>
                <a:gd name="csX6" fmla="*/ 3751190 w 7790011"/>
                <a:gd name="csY6" fmla="*/ 0 h 4913282"/>
                <a:gd name="csX7" fmla="*/ 4506222 w 7790011"/>
                <a:gd name="csY7" fmla="*/ 0 h 4913282"/>
                <a:gd name="csX8" fmla="*/ 4871753 w 7790011"/>
                <a:gd name="csY8" fmla="*/ 0 h 4913282"/>
                <a:gd name="csX9" fmla="*/ 5393085 w 7790011"/>
                <a:gd name="csY9" fmla="*/ 0 h 4913282"/>
                <a:gd name="csX10" fmla="*/ 6070216 w 7790011"/>
                <a:gd name="csY10" fmla="*/ 0 h 4913282"/>
                <a:gd name="csX11" fmla="*/ 6669448 w 7790011"/>
                <a:gd name="csY11" fmla="*/ 0 h 4913282"/>
                <a:gd name="csX12" fmla="*/ 7268679 w 7790011"/>
                <a:gd name="csY12" fmla="*/ 0 h 4913282"/>
                <a:gd name="csX13" fmla="*/ 7790011 w 7790011"/>
                <a:gd name="csY13" fmla="*/ 0 h 4913282"/>
                <a:gd name="csX14" fmla="*/ 7790011 w 7790011"/>
                <a:gd name="csY14" fmla="*/ 545920 h 4913282"/>
                <a:gd name="csX15" fmla="*/ 7790011 w 7790011"/>
                <a:gd name="csY15" fmla="*/ 1140973 h 4913282"/>
                <a:gd name="csX16" fmla="*/ 7790011 w 7790011"/>
                <a:gd name="csY16" fmla="*/ 1736026 h 4913282"/>
                <a:gd name="csX17" fmla="*/ 7790011 w 7790011"/>
                <a:gd name="csY17" fmla="*/ 2281947 h 4913282"/>
                <a:gd name="csX18" fmla="*/ 7790011 w 7790011"/>
                <a:gd name="csY18" fmla="*/ 2926132 h 4913282"/>
                <a:gd name="csX19" fmla="*/ 7790011 w 7790011"/>
                <a:gd name="csY19" fmla="*/ 3422920 h 4913282"/>
                <a:gd name="csX20" fmla="*/ 7790011 w 7790011"/>
                <a:gd name="csY20" fmla="*/ 3870574 h 4913282"/>
                <a:gd name="csX21" fmla="*/ 7790011 w 7790011"/>
                <a:gd name="csY21" fmla="*/ 4913282 h 4913282"/>
                <a:gd name="csX22" fmla="*/ 7424480 w 7790011"/>
                <a:gd name="csY22" fmla="*/ 4913282 h 4913282"/>
                <a:gd name="csX23" fmla="*/ 6747348 w 7790011"/>
                <a:gd name="csY23" fmla="*/ 4913282 h 4913282"/>
                <a:gd name="csX24" fmla="*/ 6070216 w 7790011"/>
                <a:gd name="csY24" fmla="*/ 4913282 h 4913282"/>
                <a:gd name="csX25" fmla="*/ 5548885 w 7790011"/>
                <a:gd name="csY25" fmla="*/ 4913282 h 4913282"/>
                <a:gd name="csX26" fmla="*/ 4949653 w 7790011"/>
                <a:gd name="csY26" fmla="*/ 4913282 h 4913282"/>
                <a:gd name="csX27" fmla="*/ 4584122 w 7790011"/>
                <a:gd name="csY27" fmla="*/ 4913282 h 4913282"/>
                <a:gd name="csX28" fmla="*/ 4062790 w 7790011"/>
                <a:gd name="csY28" fmla="*/ 4913282 h 4913282"/>
                <a:gd name="csX29" fmla="*/ 3307759 w 7790011"/>
                <a:gd name="csY29" fmla="*/ 4913282 h 4913282"/>
                <a:gd name="csX30" fmla="*/ 2864327 w 7790011"/>
                <a:gd name="csY30" fmla="*/ 4913282 h 4913282"/>
                <a:gd name="csX31" fmla="*/ 2420896 w 7790011"/>
                <a:gd name="csY31" fmla="*/ 4913282 h 4913282"/>
                <a:gd name="csX32" fmla="*/ 1743764 w 7790011"/>
                <a:gd name="csY32" fmla="*/ 4913282 h 4913282"/>
                <a:gd name="csX33" fmla="*/ 1378233 w 7790011"/>
                <a:gd name="csY33" fmla="*/ 4913282 h 4913282"/>
                <a:gd name="csX34" fmla="*/ 1012701 w 7790011"/>
                <a:gd name="csY34" fmla="*/ 4913282 h 4913282"/>
                <a:gd name="csX35" fmla="*/ 0 w 7790011"/>
                <a:gd name="csY35" fmla="*/ 4913282 h 4913282"/>
                <a:gd name="csX36" fmla="*/ 0 w 7790011"/>
                <a:gd name="csY36" fmla="*/ 4318229 h 4913282"/>
                <a:gd name="csX37" fmla="*/ 0 w 7790011"/>
                <a:gd name="csY37" fmla="*/ 3821442 h 4913282"/>
                <a:gd name="csX38" fmla="*/ 0 w 7790011"/>
                <a:gd name="csY38" fmla="*/ 3422920 h 4913282"/>
                <a:gd name="csX39" fmla="*/ 0 w 7790011"/>
                <a:gd name="csY39" fmla="*/ 2877000 h 4913282"/>
                <a:gd name="csX40" fmla="*/ 0 w 7790011"/>
                <a:gd name="csY40" fmla="*/ 2232814 h 4913282"/>
                <a:gd name="csX41" fmla="*/ 0 w 7790011"/>
                <a:gd name="csY41" fmla="*/ 1785159 h 4913282"/>
                <a:gd name="csX42" fmla="*/ 0 w 7790011"/>
                <a:gd name="csY42" fmla="*/ 1140973 h 4913282"/>
                <a:gd name="csX43" fmla="*/ 0 w 7790011"/>
                <a:gd name="csY43" fmla="*/ 595053 h 4913282"/>
                <a:gd name="csX44" fmla="*/ 0 w 7790011"/>
                <a:gd name="csY44" fmla="*/ 0 h 4913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7790011" h="4913282" fill="none" extrusionOk="0">
                  <a:moveTo>
                    <a:pt x="0" y="0"/>
                  </a:moveTo>
                  <a:cubicBezTo>
                    <a:pt x="230262" y="-69983"/>
                    <a:pt x="503673" y="38000"/>
                    <a:pt x="755032" y="0"/>
                  </a:cubicBezTo>
                  <a:cubicBezTo>
                    <a:pt x="1006391" y="-38000"/>
                    <a:pt x="1295265" y="33559"/>
                    <a:pt x="1510064" y="0"/>
                  </a:cubicBezTo>
                  <a:cubicBezTo>
                    <a:pt x="1724863" y="-33559"/>
                    <a:pt x="1776929" y="54717"/>
                    <a:pt x="2031395" y="0"/>
                  </a:cubicBezTo>
                  <a:cubicBezTo>
                    <a:pt x="2285861" y="-54717"/>
                    <a:pt x="2521567" y="5114"/>
                    <a:pt x="2708527" y="0"/>
                  </a:cubicBezTo>
                  <a:cubicBezTo>
                    <a:pt x="2895487" y="-5114"/>
                    <a:pt x="3012224" y="27662"/>
                    <a:pt x="3229858" y="0"/>
                  </a:cubicBezTo>
                  <a:cubicBezTo>
                    <a:pt x="3447492" y="-27662"/>
                    <a:pt x="3499240" y="61216"/>
                    <a:pt x="3751190" y="0"/>
                  </a:cubicBezTo>
                  <a:cubicBezTo>
                    <a:pt x="4003140" y="-61216"/>
                    <a:pt x="4270336" y="57511"/>
                    <a:pt x="4506222" y="0"/>
                  </a:cubicBezTo>
                  <a:cubicBezTo>
                    <a:pt x="4742108" y="-57511"/>
                    <a:pt x="4752476" y="4278"/>
                    <a:pt x="4871753" y="0"/>
                  </a:cubicBezTo>
                  <a:cubicBezTo>
                    <a:pt x="4991030" y="-4278"/>
                    <a:pt x="5173200" y="46491"/>
                    <a:pt x="5393085" y="0"/>
                  </a:cubicBezTo>
                  <a:cubicBezTo>
                    <a:pt x="5612970" y="-46491"/>
                    <a:pt x="5852330" y="34866"/>
                    <a:pt x="6070216" y="0"/>
                  </a:cubicBezTo>
                  <a:cubicBezTo>
                    <a:pt x="6288102" y="-34866"/>
                    <a:pt x="6467305" y="71234"/>
                    <a:pt x="6669448" y="0"/>
                  </a:cubicBezTo>
                  <a:cubicBezTo>
                    <a:pt x="6871591" y="-71234"/>
                    <a:pt x="7010860" y="30043"/>
                    <a:pt x="7268679" y="0"/>
                  </a:cubicBezTo>
                  <a:cubicBezTo>
                    <a:pt x="7526498" y="-30043"/>
                    <a:pt x="7611226" y="21620"/>
                    <a:pt x="7790011" y="0"/>
                  </a:cubicBezTo>
                  <a:cubicBezTo>
                    <a:pt x="7794033" y="201207"/>
                    <a:pt x="7725843" y="376149"/>
                    <a:pt x="7790011" y="545920"/>
                  </a:cubicBezTo>
                  <a:cubicBezTo>
                    <a:pt x="7854179" y="715691"/>
                    <a:pt x="7723855" y="1007863"/>
                    <a:pt x="7790011" y="1140973"/>
                  </a:cubicBezTo>
                  <a:cubicBezTo>
                    <a:pt x="7856167" y="1274083"/>
                    <a:pt x="7742945" y="1533871"/>
                    <a:pt x="7790011" y="1736026"/>
                  </a:cubicBezTo>
                  <a:cubicBezTo>
                    <a:pt x="7837077" y="1938181"/>
                    <a:pt x="7732731" y="2099515"/>
                    <a:pt x="7790011" y="2281947"/>
                  </a:cubicBezTo>
                  <a:cubicBezTo>
                    <a:pt x="7847291" y="2464379"/>
                    <a:pt x="7771164" y="2730545"/>
                    <a:pt x="7790011" y="2926132"/>
                  </a:cubicBezTo>
                  <a:cubicBezTo>
                    <a:pt x="7808858" y="3121719"/>
                    <a:pt x="7787982" y="3299366"/>
                    <a:pt x="7790011" y="3422920"/>
                  </a:cubicBezTo>
                  <a:cubicBezTo>
                    <a:pt x="7792040" y="3546474"/>
                    <a:pt x="7745505" y="3735704"/>
                    <a:pt x="7790011" y="3870574"/>
                  </a:cubicBezTo>
                  <a:cubicBezTo>
                    <a:pt x="7834517" y="4005444"/>
                    <a:pt x="7759655" y="4590430"/>
                    <a:pt x="7790011" y="4913282"/>
                  </a:cubicBezTo>
                  <a:cubicBezTo>
                    <a:pt x="7706159" y="4944303"/>
                    <a:pt x="7566206" y="4893541"/>
                    <a:pt x="7424480" y="4913282"/>
                  </a:cubicBezTo>
                  <a:cubicBezTo>
                    <a:pt x="7282754" y="4933023"/>
                    <a:pt x="7030943" y="4893463"/>
                    <a:pt x="6747348" y="4913282"/>
                  </a:cubicBezTo>
                  <a:cubicBezTo>
                    <a:pt x="6463753" y="4933101"/>
                    <a:pt x="6305947" y="4866364"/>
                    <a:pt x="6070216" y="4913282"/>
                  </a:cubicBezTo>
                  <a:cubicBezTo>
                    <a:pt x="5834485" y="4960200"/>
                    <a:pt x="5752001" y="4865532"/>
                    <a:pt x="5548885" y="4913282"/>
                  </a:cubicBezTo>
                  <a:cubicBezTo>
                    <a:pt x="5345769" y="4961032"/>
                    <a:pt x="5135272" y="4852315"/>
                    <a:pt x="4949653" y="4913282"/>
                  </a:cubicBezTo>
                  <a:cubicBezTo>
                    <a:pt x="4764034" y="4974249"/>
                    <a:pt x="4746408" y="4871353"/>
                    <a:pt x="4584122" y="4913282"/>
                  </a:cubicBezTo>
                  <a:cubicBezTo>
                    <a:pt x="4421836" y="4955211"/>
                    <a:pt x="4308391" y="4854043"/>
                    <a:pt x="4062790" y="4913282"/>
                  </a:cubicBezTo>
                  <a:cubicBezTo>
                    <a:pt x="3817189" y="4972521"/>
                    <a:pt x="3668897" y="4903839"/>
                    <a:pt x="3307759" y="4913282"/>
                  </a:cubicBezTo>
                  <a:cubicBezTo>
                    <a:pt x="2946621" y="4922725"/>
                    <a:pt x="3009133" y="4897358"/>
                    <a:pt x="2864327" y="4913282"/>
                  </a:cubicBezTo>
                  <a:cubicBezTo>
                    <a:pt x="2719521" y="4929206"/>
                    <a:pt x="2585882" y="4874309"/>
                    <a:pt x="2420896" y="4913282"/>
                  </a:cubicBezTo>
                  <a:cubicBezTo>
                    <a:pt x="2255910" y="4952255"/>
                    <a:pt x="2033151" y="4841752"/>
                    <a:pt x="1743764" y="4913282"/>
                  </a:cubicBezTo>
                  <a:cubicBezTo>
                    <a:pt x="1454377" y="4984812"/>
                    <a:pt x="1479584" y="4878896"/>
                    <a:pt x="1378233" y="4913282"/>
                  </a:cubicBezTo>
                  <a:cubicBezTo>
                    <a:pt x="1276882" y="4947668"/>
                    <a:pt x="1127576" y="4912515"/>
                    <a:pt x="1012701" y="4913282"/>
                  </a:cubicBezTo>
                  <a:cubicBezTo>
                    <a:pt x="897826" y="4914049"/>
                    <a:pt x="433065" y="4870395"/>
                    <a:pt x="0" y="4913282"/>
                  </a:cubicBezTo>
                  <a:cubicBezTo>
                    <a:pt x="-34711" y="4740834"/>
                    <a:pt x="26721" y="4489389"/>
                    <a:pt x="0" y="4318229"/>
                  </a:cubicBezTo>
                  <a:cubicBezTo>
                    <a:pt x="-26721" y="4147069"/>
                    <a:pt x="46216" y="3956720"/>
                    <a:pt x="0" y="3821442"/>
                  </a:cubicBezTo>
                  <a:cubicBezTo>
                    <a:pt x="-46216" y="3686164"/>
                    <a:pt x="21984" y="3565186"/>
                    <a:pt x="0" y="3422920"/>
                  </a:cubicBezTo>
                  <a:cubicBezTo>
                    <a:pt x="-21984" y="3280654"/>
                    <a:pt x="44741" y="2991265"/>
                    <a:pt x="0" y="2877000"/>
                  </a:cubicBezTo>
                  <a:cubicBezTo>
                    <a:pt x="-44741" y="2762735"/>
                    <a:pt x="41908" y="2519629"/>
                    <a:pt x="0" y="2232814"/>
                  </a:cubicBezTo>
                  <a:cubicBezTo>
                    <a:pt x="-41908" y="1945999"/>
                    <a:pt x="4267" y="1953054"/>
                    <a:pt x="0" y="1785159"/>
                  </a:cubicBezTo>
                  <a:cubicBezTo>
                    <a:pt x="-4267" y="1617264"/>
                    <a:pt x="52448" y="1432018"/>
                    <a:pt x="0" y="1140973"/>
                  </a:cubicBezTo>
                  <a:cubicBezTo>
                    <a:pt x="-52448" y="849928"/>
                    <a:pt x="57314" y="796761"/>
                    <a:pt x="0" y="595053"/>
                  </a:cubicBezTo>
                  <a:cubicBezTo>
                    <a:pt x="-57314" y="393345"/>
                    <a:pt x="57531" y="151470"/>
                    <a:pt x="0" y="0"/>
                  </a:cubicBezTo>
                  <a:close/>
                </a:path>
                <a:path w="7790011" h="4913282" stroke="0" extrusionOk="0">
                  <a:moveTo>
                    <a:pt x="0" y="0"/>
                  </a:moveTo>
                  <a:cubicBezTo>
                    <a:pt x="127183" y="-20630"/>
                    <a:pt x="265341" y="24034"/>
                    <a:pt x="365531" y="0"/>
                  </a:cubicBezTo>
                  <a:cubicBezTo>
                    <a:pt x="465721" y="-24034"/>
                    <a:pt x="648938" y="28143"/>
                    <a:pt x="731063" y="0"/>
                  </a:cubicBezTo>
                  <a:cubicBezTo>
                    <a:pt x="813188" y="-28143"/>
                    <a:pt x="1015931" y="26655"/>
                    <a:pt x="1252394" y="0"/>
                  </a:cubicBezTo>
                  <a:cubicBezTo>
                    <a:pt x="1488857" y="-26655"/>
                    <a:pt x="1592161" y="42673"/>
                    <a:pt x="1695825" y="0"/>
                  </a:cubicBezTo>
                  <a:cubicBezTo>
                    <a:pt x="1799489" y="-42673"/>
                    <a:pt x="2120273" y="18409"/>
                    <a:pt x="2372957" y="0"/>
                  </a:cubicBezTo>
                  <a:cubicBezTo>
                    <a:pt x="2625641" y="-18409"/>
                    <a:pt x="2621853" y="34287"/>
                    <a:pt x="2738488" y="0"/>
                  </a:cubicBezTo>
                  <a:cubicBezTo>
                    <a:pt x="2855123" y="-34287"/>
                    <a:pt x="3058310" y="6241"/>
                    <a:pt x="3259820" y="0"/>
                  </a:cubicBezTo>
                  <a:cubicBezTo>
                    <a:pt x="3461330" y="-6241"/>
                    <a:pt x="3660763" y="19082"/>
                    <a:pt x="4014852" y="0"/>
                  </a:cubicBezTo>
                  <a:cubicBezTo>
                    <a:pt x="4368941" y="-19082"/>
                    <a:pt x="4327466" y="51906"/>
                    <a:pt x="4458283" y="0"/>
                  </a:cubicBezTo>
                  <a:cubicBezTo>
                    <a:pt x="4589100" y="-51906"/>
                    <a:pt x="4986544" y="3086"/>
                    <a:pt x="5135415" y="0"/>
                  </a:cubicBezTo>
                  <a:cubicBezTo>
                    <a:pt x="5284286" y="-3086"/>
                    <a:pt x="5437765" y="16788"/>
                    <a:pt x="5734647" y="0"/>
                  </a:cubicBezTo>
                  <a:cubicBezTo>
                    <a:pt x="6031529" y="-16788"/>
                    <a:pt x="5943245" y="39874"/>
                    <a:pt x="6100178" y="0"/>
                  </a:cubicBezTo>
                  <a:cubicBezTo>
                    <a:pt x="6257111" y="-39874"/>
                    <a:pt x="6528462" y="36717"/>
                    <a:pt x="6777310" y="0"/>
                  </a:cubicBezTo>
                  <a:cubicBezTo>
                    <a:pt x="7026158" y="-36717"/>
                    <a:pt x="7015346" y="9462"/>
                    <a:pt x="7220741" y="0"/>
                  </a:cubicBezTo>
                  <a:cubicBezTo>
                    <a:pt x="7426136" y="-9462"/>
                    <a:pt x="7611298" y="49637"/>
                    <a:pt x="7790011" y="0"/>
                  </a:cubicBezTo>
                  <a:cubicBezTo>
                    <a:pt x="7831874" y="212849"/>
                    <a:pt x="7785639" y="250260"/>
                    <a:pt x="7790011" y="447655"/>
                  </a:cubicBezTo>
                  <a:cubicBezTo>
                    <a:pt x="7794383" y="645051"/>
                    <a:pt x="7742403" y="649122"/>
                    <a:pt x="7790011" y="846176"/>
                  </a:cubicBezTo>
                  <a:cubicBezTo>
                    <a:pt x="7837619" y="1043230"/>
                    <a:pt x="7784510" y="1164885"/>
                    <a:pt x="7790011" y="1244698"/>
                  </a:cubicBezTo>
                  <a:cubicBezTo>
                    <a:pt x="7795512" y="1324511"/>
                    <a:pt x="7789229" y="1648936"/>
                    <a:pt x="7790011" y="1839751"/>
                  </a:cubicBezTo>
                  <a:cubicBezTo>
                    <a:pt x="7790793" y="2030566"/>
                    <a:pt x="7751838" y="2122082"/>
                    <a:pt x="7790011" y="2238273"/>
                  </a:cubicBezTo>
                  <a:cubicBezTo>
                    <a:pt x="7828184" y="2354464"/>
                    <a:pt x="7743614" y="2612066"/>
                    <a:pt x="7790011" y="2735060"/>
                  </a:cubicBezTo>
                  <a:cubicBezTo>
                    <a:pt x="7836408" y="2858054"/>
                    <a:pt x="7734483" y="3050087"/>
                    <a:pt x="7790011" y="3280981"/>
                  </a:cubicBezTo>
                  <a:cubicBezTo>
                    <a:pt x="7845539" y="3511875"/>
                    <a:pt x="7750832" y="3579895"/>
                    <a:pt x="7790011" y="3826901"/>
                  </a:cubicBezTo>
                  <a:cubicBezTo>
                    <a:pt x="7829190" y="4073907"/>
                    <a:pt x="7780571" y="4070437"/>
                    <a:pt x="7790011" y="4274555"/>
                  </a:cubicBezTo>
                  <a:cubicBezTo>
                    <a:pt x="7799451" y="4478673"/>
                    <a:pt x="7758982" y="4740415"/>
                    <a:pt x="7790011" y="4913282"/>
                  </a:cubicBezTo>
                  <a:cubicBezTo>
                    <a:pt x="7638912" y="4951045"/>
                    <a:pt x="7533342" y="4870285"/>
                    <a:pt x="7424480" y="4913282"/>
                  </a:cubicBezTo>
                  <a:cubicBezTo>
                    <a:pt x="7315618" y="4956279"/>
                    <a:pt x="6928369" y="4862232"/>
                    <a:pt x="6747348" y="4913282"/>
                  </a:cubicBezTo>
                  <a:cubicBezTo>
                    <a:pt x="6566327" y="4964332"/>
                    <a:pt x="6517648" y="4888621"/>
                    <a:pt x="6381817" y="4913282"/>
                  </a:cubicBezTo>
                  <a:cubicBezTo>
                    <a:pt x="6245986" y="4937943"/>
                    <a:pt x="5884721" y="4886110"/>
                    <a:pt x="5626785" y="4913282"/>
                  </a:cubicBezTo>
                  <a:cubicBezTo>
                    <a:pt x="5368849" y="4940454"/>
                    <a:pt x="5168556" y="4869227"/>
                    <a:pt x="5027553" y="4913282"/>
                  </a:cubicBezTo>
                  <a:cubicBezTo>
                    <a:pt x="4886550" y="4957337"/>
                    <a:pt x="4703624" y="4909341"/>
                    <a:pt x="4506222" y="4913282"/>
                  </a:cubicBezTo>
                  <a:cubicBezTo>
                    <a:pt x="4308820" y="4917223"/>
                    <a:pt x="4229598" y="4879839"/>
                    <a:pt x="4140690" y="4913282"/>
                  </a:cubicBezTo>
                  <a:cubicBezTo>
                    <a:pt x="4051782" y="4946725"/>
                    <a:pt x="3941625" y="4877415"/>
                    <a:pt x="3775159" y="4913282"/>
                  </a:cubicBezTo>
                  <a:cubicBezTo>
                    <a:pt x="3608693" y="4949149"/>
                    <a:pt x="3424499" y="4887524"/>
                    <a:pt x="3253828" y="4913282"/>
                  </a:cubicBezTo>
                  <a:cubicBezTo>
                    <a:pt x="3083157" y="4939040"/>
                    <a:pt x="2928952" y="4908083"/>
                    <a:pt x="2810396" y="4913282"/>
                  </a:cubicBezTo>
                  <a:cubicBezTo>
                    <a:pt x="2691840" y="4918481"/>
                    <a:pt x="2490937" y="4912651"/>
                    <a:pt x="2289065" y="4913282"/>
                  </a:cubicBezTo>
                  <a:cubicBezTo>
                    <a:pt x="2087193" y="4913913"/>
                    <a:pt x="2030369" y="4904262"/>
                    <a:pt x="1845633" y="4913282"/>
                  </a:cubicBezTo>
                  <a:cubicBezTo>
                    <a:pt x="1660897" y="4922302"/>
                    <a:pt x="1420439" y="4894402"/>
                    <a:pt x="1246402" y="4913282"/>
                  </a:cubicBezTo>
                  <a:cubicBezTo>
                    <a:pt x="1072365" y="4932162"/>
                    <a:pt x="321484" y="4848554"/>
                    <a:pt x="0" y="4913282"/>
                  </a:cubicBezTo>
                  <a:cubicBezTo>
                    <a:pt x="-41449" y="4800676"/>
                    <a:pt x="51372" y="4616372"/>
                    <a:pt x="0" y="4465627"/>
                  </a:cubicBezTo>
                  <a:cubicBezTo>
                    <a:pt x="-51372" y="4314882"/>
                    <a:pt x="13256" y="4233710"/>
                    <a:pt x="0" y="4067106"/>
                  </a:cubicBezTo>
                  <a:cubicBezTo>
                    <a:pt x="-13256" y="3900502"/>
                    <a:pt x="25075" y="3811770"/>
                    <a:pt x="0" y="3668584"/>
                  </a:cubicBezTo>
                  <a:cubicBezTo>
                    <a:pt x="-25075" y="3525398"/>
                    <a:pt x="6010" y="3418467"/>
                    <a:pt x="0" y="3171796"/>
                  </a:cubicBezTo>
                  <a:cubicBezTo>
                    <a:pt x="-6010" y="2925125"/>
                    <a:pt x="22722" y="2742182"/>
                    <a:pt x="0" y="2625876"/>
                  </a:cubicBezTo>
                  <a:cubicBezTo>
                    <a:pt x="-22722" y="2509570"/>
                    <a:pt x="37474" y="2412398"/>
                    <a:pt x="0" y="2227355"/>
                  </a:cubicBezTo>
                  <a:cubicBezTo>
                    <a:pt x="-37474" y="2042312"/>
                    <a:pt x="61120" y="1812839"/>
                    <a:pt x="0" y="1681434"/>
                  </a:cubicBezTo>
                  <a:cubicBezTo>
                    <a:pt x="-61120" y="1550029"/>
                    <a:pt x="75335" y="1311570"/>
                    <a:pt x="0" y="1037248"/>
                  </a:cubicBezTo>
                  <a:cubicBezTo>
                    <a:pt x="-75335" y="762926"/>
                    <a:pt x="88274" y="290981"/>
                    <a:pt x="0" y="0"/>
                  </a:cubicBezTo>
                  <a:close/>
                </a:path>
              </a:pathLst>
            </a:custGeom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04830288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F2DB3205-ECAE-8472-CB9A-9C8F7EBF74FD}"/>
                </a:ext>
              </a:extLst>
            </p:cNvPr>
            <p:cNvSpPr txBox="1"/>
            <p:nvPr/>
          </p:nvSpPr>
          <p:spPr>
            <a:xfrm>
              <a:off x="2171881" y="1889125"/>
              <a:ext cx="2625666" cy="1417642"/>
            </a:xfrm>
            <a:custGeom>
              <a:avLst/>
              <a:gdLst>
                <a:gd name="csX0" fmla="*/ 0 w 2625666"/>
                <a:gd name="csY0" fmla="*/ 0 h 1417642"/>
                <a:gd name="csX1" fmla="*/ 525133 w 2625666"/>
                <a:gd name="csY1" fmla="*/ 0 h 1417642"/>
                <a:gd name="csX2" fmla="*/ 1102780 w 2625666"/>
                <a:gd name="csY2" fmla="*/ 0 h 1417642"/>
                <a:gd name="csX3" fmla="*/ 1549143 w 2625666"/>
                <a:gd name="csY3" fmla="*/ 0 h 1417642"/>
                <a:gd name="csX4" fmla="*/ 2048019 w 2625666"/>
                <a:gd name="csY4" fmla="*/ 0 h 1417642"/>
                <a:gd name="csX5" fmla="*/ 2625666 w 2625666"/>
                <a:gd name="csY5" fmla="*/ 0 h 1417642"/>
                <a:gd name="csX6" fmla="*/ 2625666 w 2625666"/>
                <a:gd name="csY6" fmla="*/ 472547 h 1417642"/>
                <a:gd name="csX7" fmla="*/ 2625666 w 2625666"/>
                <a:gd name="csY7" fmla="*/ 973448 h 1417642"/>
                <a:gd name="csX8" fmla="*/ 2625666 w 2625666"/>
                <a:gd name="csY8" fmla="*/ 1417642 h 1417642"/>
                <a:gd name="csX9" fmla="*/ 2100533 w 2625666"/>
                <a:gd name="csY9" fmla="*/ 1417642 h 1417642"/>
                <a:gd name="csX10" fmla="*/ 1654170 w 2625666"/>
                <a:gd name="csY10" fmla="*/ 1417642 h 1417642"/>
                <a:gd name="csX11" fmla="*/ 1155293 w 2625666"/>
                <a:gd name="csY11" fmla="*/ 1417642 h 1417642"/>
                <a:gd name="csX12" fmla="*/ 682673 w 2625666"/>
                <a:gd name="csY12" fmla="*/ 1417642 h 1417642"/>
                <a:gd name="csX13" fmla="*/ 0 w 2625666"/>
                <a:gd name="csY13" fmla="*/ 1417642 h 1417642"/>
                <a:gd name="csX14" fmla="*/ 0 w 2625666"/>
                <a:gd name="csY14" fmla="*/ 959271 h 1417642"/>
                <a:gd name="csX15" fmla="*/ 0 w 2625666"/>
                <a:gd name="csY15" fmla="*/ 500900 h 1417642"/>
                <a:gd name="csX16" fmla="*/ 0 w 2625666"/>
                <a:gd name="csY16" fmla="*/ 0 h 1417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625666" h="1417642" extrusionOk="0">
                  <a:moveTo>
                    <a:pt x="0" y="0"/>
                  </a:moveTo>
                  <a:cubicBezTo>
                    <a:pt x="186610" y="-18510"/>
                    <a:pt x="264355" y="2184"/>
                    <a:pt x="525133" y="0"/>
                  </a:cubicBezTo>
                  <a:cubicBezTo>
                    <a:pt x="785911" y="-2184"/>
                    <a:pt x="886869" y="16727"/>
                    <a:pt x="1102780" y="0"/>
                  </a:cubicBezTo>
                  <a:cubicBezTo>
                    <a:pt x="1318691" y="-16727"/>
                    <a:pt x="1326706" y="7358"/>
                    <a:pt x="1549143" y="0"/>
                  </a:cubicBezTo>
                  <a:cubicBezTo>
                    <a:pt x="1771580" y="-7358"/>
                    <a:pt x="1802154" y="51336"/>
                    <a:pt x="2048019" y="0"/>
                  </a:cubicBezTo>
                  <a:cubicBezTo>
                    <a:pt x="2293884" y="-51336"/>
                    <a:pt x="2389808" y="22370"/>
                    <a:pt x="2625666" y="0"/>
                  </a:cubicBezTo>
                  <a:cubicBezTo>
                    <a:pt x="2656825" y="191076"/>
                    <a:pt x="2590038" y="244863"/>
                    <a:pt x="2625666" y="472547"/>
                  </a:cubicBezTo>
                  <a:cubicBezTo>
                    <a:pt x="2661294" y="700231"/>
                    <a:pt x="2604983" y="834998"/>
                    <a:pt x="2625666" y="973448"/>
                  </a:cubicBezTo>
                  <a:cubicBezTo>
                    <a:pt x="2646349" y="1111898"/>
                    <a:pt x="2613790" y="1299608"/>
                    <a:pt x="2625666" y="1417642"/>
                  </a:cubicBezTo>
                  <a:cubicBezTo>
                    <a:pt x="2472630" y="1428458"/>
                    <a:pt x="2339758" y="1357673"/>
                    <a:pt x="2100533" y="1417642"/>
                  </a:cubicBezTo>
                  <a:cubicBezTo>
                    <a:pt x="1861308" y="1477611"/>
                    <a:pt x="1843381" y="1378749"/>
                    <a:pt x="1654170" y="1417642"/>
                  </a:cubicBezTo>
                  <a:cubicBezTo>
                    <a:pt x="1464959" y="1456535"/>
                    <a:pt x="1290516" y="1401056"/>
                    <a:pt x="1155293" y="1417642"/>
                  </a:cubicBezTo>
                  <a:cubicBezTo>
                    <a:pt x="1020070" y="1434228"/>
                    <a:pt x="799097" y="1410048"/>
                    <a:pt x="682673" y="1417642"/>
                  </a:cubicBezTo>
                  <a:cubicBezTo>
                    <a:pt x="566249" y="1425236"/>
                    <a:pt x="281137" y="1352564"/>
                    <a:pt x="0" y="1417642"/>
                  </a:cubicBezTo>
                  <a:cubicBezTo>
                    <a:pt x="-26456" y="1203917"/>
                    <a:pt x="5503" y="1160578"/>
                    <a:pt x="0" y="959271"/>
                  </a:cubicBezTo>
                  <a:cubicBezTo>
                    <a:pt x="-5503" y="757964"/>
                    <a:pt x="46976" y="728423"/>
                    <a:pt x="0" y="500900"/>
                  </a:cubicBezTo>
                  <a:cubicBezTo>
                    <a:pt x="-46976" y="273377"/>
                    <a:pt x="13670" y="230158"/>
                    <a:pt x="0" y="0"/>
                  </a:cubicBezTo>
                  <a:close/>
                </a:path>
              </a:pathLst>
            </a:custGeom>
            <a:noFill/>
            <a:ln w="57150">
              <a:noFill/>
              <a:extLst>
                <a:ext uri="{C807C97D-BFC1-408E-A445-0C87EB9F89A2}">
                  <ask:lineSketchStyleProps xmlns:ask="http://schemas.microsoft.com/office/drawing/2018/sketchyshapes" sd="70458963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IMPORTANT INFO</a:t>
              </a:r>
              <a:endParaRPr lang="en-US" dirty="0"/>
            </a:p>
            <a:p>
              <a:r>
                <a:rPr lang="en-US" sz="2800" dirty="0"/>
                <a:t>Feel free to take a picture of the next  slide :-)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6651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olorful rectangular boxes with text&#10;&#10;AI-generated content may be incorrect.">
            <a:extLst>
              <a:ext uri="{FF2B5EF4-FFF2-40B4-BE49-F238E27FC236}">
                <a16:creationId xmlns:a16="http://schemas.microsoft.com/office/drawing/2014/main" id="{0F6AA643-F87D-3194-6A5F-DF3F50A5D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541" y="486639"/>
            <a:ext cx="10236198" cy="58925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AB68C9-6503-AC3A-F9F2-3F692EDD9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Who's who?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D174DF-82D8-C68A-596F-C4120E813F8B}"/>
              </a:ext>
            </a:extLst>
          </p:cNvPr>
          <p:cNvSpPr/>
          <p:nvPr/>
        </p:nvSpPr>
        <p:spPr>
          <a:xfrm>
            <a:off x="6270171" y="1208314"/>
            <a:ext cx="1545772" cy="326572"/>
          </a:xfrm>
          <a:prstGeom prst="rect">
            <a:avLst/>
          </a:prstGeom>
          <a:solidFill>
            <a:srgbClr val="FF5757"/>
          </a:solidFill>
          <a:ln>
            <a:solidFill>
              <a:srgbClr val="FF57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79619-4ECF-65B1-FA25-D11FA845D21A}"/>
              </a:ext>
            </a:extLst>
          </p:cNvPr>
          <p:cNvSpPr txBox="1"/>
          <p:nvPr/>
        </p:nvSpPr>
        <p:spPr>
          <a:xfrm>
            <a:off x="6270171" y="1197426"/>
            <a:ext cx="1850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Miss Prentice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78DA1E-714A-3BFE-03C0-EB63AAFD5E30}"/>
              </a:ext>
            </a:extLst>
          </p:cNvPr>
          <p:cNvSpPr/>
          <p:nvPr/>
        </p:nvSpPr>
        <p:spPr>
          <a:xfrm>
            <a:off x="4147458" y="3243550"/>
            <a:ext cx="1709057" cy="369332"/>
          </a:xfrm>
          <a:prstGeom prst="rect">
            <a:avLst/>
          </a:prstGeom>
          <a:solidFill>
            <a:srgbClr val="FFF138"/>
          </a:solidFill>
          <a:ln>
            <a:solidFill>
              <a:srgbClr val="FFF1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0F98B-1154-1777-F0E0-1A9F079BD147}"/>
              </a:ext>
            </a:extLst>
          </p:cNvPr>
          <p:cNvSpPr txBox="1"/>
          <p:nvPr/>
        </p:nvSpPr>
        <p:spPr>
          <a:xfrm>
            <a:off x="4256013" y="3243550"/>
            <a:ext cx="1850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Anne Forbes</a:t>
            </a:r>
          </a:p>
        </p:txBody>
      </p:sp>
    </p:spTree>
    <p:extLst>
      <p:ext uri="{BB962C8B-B14F-4D97-AF65-F5344CB8AC3E}">
        <p14:creationId xmlns:p14="http://schemas.microsoft.com/office/powerpoint/2010/main" val="3427163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C406-ECEB-9A10-1617-560B14F7A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98D7C-6614-DBA6-75DF-5805BBE94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3B53-4D88-47BF-97E7-871FA397EB51}" type="datetime1">
              <a:rPr lang="en-US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270B4-94D5-CC1D-BCD7-A4B356AC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C40B96-7E29-5A93-65A5-9D4A6A1A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27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FEB160-0634-9F92-493A-7EDE38B6F609}"/>
              </a:ext>
            </a:extLst>
          </p:cNvPr>
          <p:cNvGrpSpPr/>
          <p:nvPr/>
        </p:nvGrpSpPr>
        <p:grpSpPr>
          <a:xfrm>
            <a:off x="216920" y="354132"/>
            <a:ext cx="11844425" cy="6293508"/>
            <a:chOff x="346316" y="-5302"/>
            <a:chExt cx="7790011" cy="4913282"/>
          </a:xfrm>
        </p:grpSpPr>
        <p:pic>
          <p:nvPicPr>
            <p:cNvPr id="7" name="Picture 6" descr="3,900+ Mobile Phone Clipart Pictures Stock Illustrations, Royalty-Free  Vector Graphics &amp; Clip Art - iStock">
              <a:extLst>
                <a:ext uri="{FF2B5EF4-FFF2-40B4-BE49-F238E27FC236}">
                  <a16:creationId xmlns:a16="http://schemas.microsoft.com/office/drawing/2014/main" id="{6E780C20-1F4B-4C32-4B56-BF40A38E2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16" y="-5302"/>
              <a:ext cx="7790011" cy="4913282"/>
            </a:xfrm>
            <a:custGeom>
              <a:avLst/>
              <a:gdLst>
                <a:gd name="csX0" fmla="*/ 0 w 7790011"/>
                <a:gd name="csY0" fmla="*/ 0 h 4913282"/>
                <a:gd name="csX1" fmla="*/ 755032 w 7790011"/>
                <a:gd name="csY1" fmla="*/ 0 h 4913282"/>
                <a:gd name="csX2" fmla="*/ 1510064 w 7790011"/>
                <a:gd name="csY2" fmla="*/ 0 h 4913282"/>
                <a:gd name="csX3" fmla="*/ 2031395 w 7790011"/>
                <a:gd name="csY3" fmla="*/ 0 h 4913282"/>
                <a:gd name="csX4" fmla="*/ 2708527 w 7790011"/>
                <a:gd name="csY4" fmla="*/ 0 h 4913282"/>
                <a:gd name="csX5" fmla="*/ 3229858 w 7790011"/>
                <a:gd name="csY5" fmla="*/ 0 h 4913282"/>
                <a:gd name="csX6" fmla="*/ 3751190 w 7790011"/>
                <a:gd name="csY6" fmla="*/ 0 h 4913282"/>
                <a:gd name="csX7" fmla="*/ 4506222 w 7790011"/>
                <a:gd name="csY7" fmla="*/ 0 h 4913282"/>
                <a:gd name="csX8" fmla="*/ 4871753 w 7790011"/>
                <a:gd name="csY8" fmla="*/ 0 h 4913282"/>
                <a:gd name="csX9" fmla="*/ 5393085 w 7790011"/>
                <a:gd name="csY9" fmla="*/ 0 h 4913282"/>
                <a:gd name="csX10" fmla="*/ 6070216 w 7790011"/>
                <a:gd name="csY10" fmla="*/ 0 h 4913282"/>
                <a:gd name="csX11" fmla="*/ 6669448 w 7790011"/>
                <a:gd name="csY11" fmla="*/ 0 h 4913282"/>
                <a:gd name="csX12" fmla="*/ 7268679 w 7790011"/>
                <a:gd name="csY12" fmla="*/ 0 h 4913282"/>
                <a:gd name="csX13" fmla="*/ 7790011 w 7790011"/>
                <a:gd name="csY13" fmla="*/ 0 h 4913282"/>
                <a:gd name="csX14" fmla="*/ 7790011 w 7790011"/>
                <a:gd name="csY14" fmla="*/ 545920 h 4913282"/>
                <a:gd name="csX15" fmla="*/ 7790011 w 7790011"/>
                <a:gd name="csY15" fmla="*/ 1140973 h 4913282"/>
                <a:gd name="csX16" fmla="*/ 7790011 w 7790011"/>
                <a:gd name="csY16" fmla="*/ 1736026 h 4913282"/>
                <a:gd name="csX17" fmla="*/ 7790011 w 7790011"/>
                <a:gd name="csY17" fmla="*/ 2281947 h 4913282"/>
                <a:gd name="csX18" fmla="*/ 7790011 w 7790011"/>
                <a:gd name="csY18" fmla="*/ 2926132 h 4913282"/>
                <a:gd name="csX19" fmla="*/ 7790011 w 7790011"/>
                <a:gd name="csY19" fmla="*/ 3422920 h 4913282"/>
                <a:gd name="csX20" fmla="*/ 7790011 w 7790011"/>
                <a:gd name="csY20" fmla="*/ 3870574 h 4913282"/>
                <a:gd name="csX21" fmla="*/ 7790011 w 7790011"/>
                <a:gd name="csY21" fmla="*/ 4913282 h 4913282"/>
                <a:gd name="csX22" fmla="*/ 7424480 w 7790011"/>
                <a:gd name="csY22" fmla="*/ 4913282 h 4913282"/>
                <a:gd name="csX23" fmla="*/ 6747348 w 7790011"/>
                <a:gd name="csY23" fmla="*/ 4913282 h 4913282"/>
                <a:gd name="csX24" fmla="*/ 6070216 w 7790011"/>
                <a:gd name="csY24" fmla="*/ 4913282 h 4913282"/>
                <a:gd name="csX25" fmla="*/ 5548885 w 7790011"/>
                <a:gd name="csY25" fmla="*/ 4913282 h 4913282"/>
                <a:gd name="csX26" fmla="*/ 4949653 w 7790011"/>
                <a:gd name="csY26" fmla="*/ 4913282 h 4913282"/>
                <a:gd name="csX27" fmla="*/ 4584122 w 7790011"/>
                <a:gd name="csY27" fmla="*/ 4913282 h 4913282"/>
                <a:gd name="csX28" fmla="*/ 4062790 w 7790011"/>
                <a:gd name="csY28" fmla="*/ 4913282 h 4913282"/>
                <a:gd name="csX29" fmla="*/ 3307759 w 7790011"/>
                <a:gd name="csY29" fmla="*/ 4913282 h 4913282"/>
                <a:gd name="csX30" fmla="*/ 2864327 w 7790011"/>
                <a:gd name="csY30" fmla="*/ 4913282 h 4913282"/>
                <a:gd name="csX31" fmla="*/ 2420896 w 7790011"/>
                <a:gd name="csY31" fmla="*/ 4913282 h 4913282"/>
                <a:gd name="csX32" fmla="*/ 1743764 w 7790011"/>
                <a:gd name="csY32" fmla="*/ 4913282 h 4913282"/>
                <a:gd name="csX33" fmla="*/ 1378233 w 7790011"/>
                <a:gd name="csY33" fmla="*/ 4913282 h 4913282"/>
                <a:gd name="csX34" fmla="*/ 1012701 w 7790011"/>
                <a:gd name="csY34" fmla="*/ 4913282 h 4913282"/>
                <a:gd name="csX35" fmla="*/ 0 w 7790011"/>
                <a:gd name="csY35" fmla="*/ 4913282 h 4913282"/>
                <a:gd name="csX36" fmla="*/ 0 w 7790011"/>
                <a:gd name="csY36" fmla="*/ 4318229 h 4913282"/>
                <a:gd name="csX37" fmla="*/ 0 w 7790011"/>
                <a:gd name="csY37" fmla="*/ 3821442 h 4913282"/>
                <a:gd name="csX38" fmla="*/ 0 w 7790011"/>
                <a:gd name="csY38" fmla="*/ 3422920 h 4913282"/>
                <a:gd name="csX39" fmla="*/ 0 w 7790011"/>
                <a:gd name="csY39" fmla="*/ 2877000 h 4913282"/>
                <a:gd name="csX40" fmla="*/ 0 w 7790011"/>
                <a:gd name="csY40" fmla="*/ 2232814 h 4913282"/>
                <a:gd name="csX41" fmla="*/ 0 w 7790011"/>
                <a:gd name="csY41" fmla="*/ 1785159 h 4913282"/>
                <a:gd name="csX42" fmla="*/ 0 w 7790011"/>
                <a:gd name="csY42" fmla="*/ 1140973 h 4913282"/>
                <a:gd name="csX43" fmla="*/ 0 w 7790011"/>
                <a:gd name="csY43" fmla="*/ 595053 h 4913282"/>
                <a:gd name="csX44" fmla="*/ 0 w 7790011"/>
                <a:gd name="csY44" fmla="*/ 0 h 4913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7790011" h="4913282" fill="none" extrusionOk="0">
                  <a:moveTo>
                    <a:pt x="0" y="0"/>
                  </a:moveTo>
                  <a:cubicBezTo>
                    <a:pt x="230262" y="-69983"/>
                    <a:pt x="503673" y="38000"/>
                    <a:pt x="755032" y="0"/>
                  </a:cubicBezTo>
                  <a:cubicBezTo>
                    <a:pt x="1006391" y="-38000"/>
                    <a:pt x="1295265" y="33559"/>
                    <a:pt x="1510064" y="0"/>
                  </a:cubicBezTo>
                  <a:cubicBezTo>
                    <a:pt x="1724863" y="-33559"/>
                    <a:pt x="1776929" y="54717"/>
                    <a:pt x="2031395" y="0"/>
                  </a:cubicBezTo>
                  <a:cubicBezTo>
                    <a:pt x="2285861" y="-54717"/>
                    <a:pt x="2521567" y="5114"/>
                    <a:pt x="2708527" y="0"/>
                  </a:cubicBezTo>
                  <a:cubicBezTo>
                    <a:pt x="2895487" y="-5114"/>
                    <a:pt x="3012224" y="27662"/>
                    <a:pt x="3229858" y="0"/>
                  </a:cubicBezTo>
                  <a:cubicBezTo>
                    <a:pt x="3447492" y="-27662"/>
                    <a:pt x="3499240" y="61216"/>
                    <a:pt x="3751190" y="0"/>
                  </a:cubicBezTo>
                  <a:cubicBezTo>
                    <a:pt x="4003140" y="-61216"/>
                    <a:pt x="4270336" y="57511"/>
                    <a:pt x="4506222" y="0"/>
                  </a:cubicBezTo>
                  <a:cubicBezTo>
                    <a:pt x="4742108" y="-57511"/>
                    <a:pt x="4752476" y="4278"/>
                    <a:pt x="4871753" y="0"/>
                  </a:cubicBezTo>
                  <a:cubicBezTo>
                    <a:pt x="4991030" y="-4278"/>
                    <a:pt x="5173200" y="46491"/>
                    <a:pt x="5393085" y="0"/>
                  </a:cubicBezTo>
                  <a:cubicBezTo>
                    <a:pt x="5612970" y="-46491"/>
                    <a:pt x="5852330" y="34866"/>
                    <a:pt x="6070216" y="0"/>
                  </a:cubicBezTo>
                  <a:cubicBezTo>
                    <a:pt x="6288102" y="-34866"/>
                    <a:pt x="6467305" y="71234"/>
                    <a:pt x="6669448" y="0"/>
                  </a:cubicBezTo>
                  <a:cubicBezTo>
                    <a:pt x="6871591" y="-71234"/>
                    <a:pt x="7010860" y="30043"/>
                    <a:pt x="7268679" y="0"/>
                  </a:cubicBezTo>
                  <a:cubicBezTo>
                    <a:pt x="7526498" y="-30043"/>
                    <a:pt x="7611226" y="21620"/>
                    <a:pt x="7790011" y="0"/>
                  </a:cubicBezTo>
                  <a:cubicBezTo>
                    <a:pt x="7794033" y="201207"/>
                    <a:pt x="7725843" y="376149"/>
                    <a:pt x="7790011" y="545920"/>
                  </a:cubicBezTo>
                  <a:cubicBezTo>
                    <a:pt x="7854179" y="715691"/>
                    <a:pt x="7723855" y="1007863"/>
                    <a:pt x="7790011" y="1140973"/>
                  </a:cubicBezTo>
                  <a:cubicBezTo>
                    <a:pt x="7856167" y="1274083"/>
                    <a:pt x="7742945" y="1533871"/>
                    <a:pt x="7790011" y="1736026"/>
                  </a:cubicBezTo>
                  <a:cubicBezTo>
                    <a:pt x="7837077" y="1938181"/>
                    <a:pt x="7732731" y="2099515"/>
                    <a:pt x="7790011" y="2281947"/>
                  </a:cubicBezTo>
                  <a:cubicBezTo>
                    <a:pt x="7847291" y="2464379"/>
                    <a:pt x="7771164" y="2730545"/>
                    <a:pt x="7790011" y="2926132"/>
                  </a:cubicBezTo>
                  <a:cubicBezTo>
                    <a:pt x="7808858" y="3121719"/>
                    <a:pt x="7787982" y="3299366"/>
                    <a:pt x="7790011" y="3422920"/>
                  </a:cubicBezTo>
                  <a:cubicBezTo>
                    <a:pt x="7792040" y="3546474"/>
                    <a:pt x="7745505" y="3735704"/>
                    <a:pt x="7790011" y="3870574"/>
                  </a:cubicBezTo>
                  <a:cubicBezTo>
                    <a:pt x="7834517" y="4005444"/>
                    <a:pt x="7759655" y="4590430"/>
                    <a:pt x="7790011" y="4913282"/>
                  </a:cubicBezTo>
                  <a:cubicBezTo>
                    <a:pt x="7706159" y="4944303"/>
                    <a:pt x="7566206" y="4893541"/>
                    <a:pt x="7424480" y="4913282"/>
                  </a:cubicBezTo>
                  <a:cubicBezTo>
                    <a:pt x="7282754" y="4933023"/>
                    <a:pt x="7030943" y="4893463"/>
                    <a:pt x="6747348" y="4913282"/>
                  </a:cubicBezTo>
                  <a:cubicBezTo>
                    <a:pt x="6463753" y="4933101"/>
                    <a:pt x="6305947" y="4866364"/>
                    <a:pt x="6070216" y="4913282"/>
                  </a:cubicBezTo>
                  <a:cubicBezTo>
                    <a:pt x="5834485" y="4960200"/>
                    <a:pt x="5752001" y="4865532"/>
                    <a:pt x="5548885" y="4913282"/>
                  </a:cubicBezTo>
                  <a:cubicBezTo>
                    <a:pt x="5345769" y="4961032"/>
                    <a:pt x="5135272" y="4852315"/>
                    <a:pt x="4949653" y="4913282"/>
                  </a:cubicBezTo>
                  <a:cubicBezTo>
                    <a:pt x="4764034" y="4974249"/>
                    <a:pt x="4746408" y="4871353"/>
                    <a:pt x="4584122" y="4913282"/>
                  </a:cubicBezTo>
                  <a:cubicBezTo>
                    <a:pt x="4421836" y="4955211"/>
                    <a:pt x="4308391" y="4854043"/>
                    <a:pt x="4062790" y="4913282"/>
                  </a:cubicBezTo>
                  <a:cubicBezTo>
                    <a:pt x="3817189" y="4972521"/>
                    <a:pt x="3668897" y="4903839"/>
                    <a:pt x="3307759" y="4913282"/>
                  </a:cubicBezTo>
                  <a:cubicBezTo>
                    <a:pt x="2946621" y="4922725"/>
                    <a:pt x="3009133" y="4897358"/>
                    <a:pt x="2864327" y="4913282"/>
                  </a:cubicBezTo>
                  <a:cubicBezTo>
                    <a:pt x="2719521" y="4929206"/>
                    <a:pt x="2585882" y="4874309"/>
                    <a:pt x="2420896" y="4913282"/>
                  </a:cubicBezTo>
                  <a:cubicBezTo>
                    <a:pt x="2255910" y="4952255"/>
                    <a:pt x="2033151" y="4841752"/>
                    <a:pt x="1743764" y="4913282"/>
                  </a:cubicBezTo>
                  <a:cubicBezTo>
                    <a:pt x="1454377" y="4984812"/>
                    <a:pt x="1479584" y="4878896"/>
                    <a:pt x="1378233" y="4913282"/>
                  </a:cubicBezTo>
                  <a:cubicBezTo>
                    <a:pt x="1276882" y="4947668"/>
                    <a:pt x="1127576" y="4912515"/>
                    <a:pt x="1012701" y="4913282"/>
                  </a:cubicBezTo>
                  <a:cubicBezTo>
                    <a:pt x="897826" y="4914049"/>
                    <a:pt x="433065" y="4870395"/>
                    <a:pt x="0" y="4913282"/>
                  </a:cubicBezTo>
                  <a:cubicBezTo>
                    <a:pt x="-34711" y="4740834"/>
                    <a:pt x="26721" y="4489389"/>
                    <a:pt x="0" y="4318229"/>
                  </a:cubicBezTo>
                  <a:cubicBezTo>
                    <a:pt x="-26721" y="4147069"/>
                    <a:pt x="46216" y="3956720"/>
                    <a:pt x="0" y="3821442"/>
                  </a:cubicBezTo>
                  <a:cubicBezTo>
                    <a:pt x="-46216" y="3686164"/>
                    <a:pt x="21984" y="3565186"/>
                    <a:pt x="0" y="3422920"/>
                  </a:cubicBezTo>
                  <a:cubicBezTo>
                    <a:pt x="-21984" y="3280654"/>
                    <a:pt x="44741" y="2991265"/>
                    <a:pt x="0" y="2877000"/>
                  </a:cubicBezTo>
                  <a:cubicBezTo>
                    <a:pt x="-44741" y="2762735"/>
                    <a:pt x="41908" y="2519629"/>
                    <a:pt x="0" y="2232814"/>
                  </a:cubicBezTo>
                  <a:cubicBezTo>
                    <a:pt x="-41908" y="1945999"/>
                    <a:pt x="4267" y="1953054"/>
                    <a:pt x="0" y="1785159"/>
                  </a:cubicBezTo>
                  <a:cubicBezTo>
                    <a:pt x="-4267" y="1617264"/>
                    <a:pt x="52448" y="1432018"/>
                    <a:pt x="0" y="1140973"/>
                  </a:cubicBezTo>
                  <a:cubicBezTo>
                    <a:pt x="-52448" y="849928"/>
                    <a:pt x="57314" y="796761"/>
                    <a:pt x="0" y="595053"/>
                  </a:cubicBezTo>
                  <a:cubicBezTo>
                    <a:pt x="-57314" y="393345"/>
                    <a:pt x="57531" y="151470"/>
                    <a:pt x="0" y="0"/>
                  </a:cubicBezTo>
                  <a:close/>
                </a:path>
                <a:path w="7790011" h="4913282" stroke="0" extrusionOk="0">
                  <a:moveTo>
                    <a:pt x="0" y="0"/>
                  </a:moveTo>
                  <a:cubicBezTo>
                    <a:pt x="127183" y="-20630"/>
                    <a:pt x="265341" y="24034"/>
                    <a:pt x="365531" y="0"/>
                  </a:cubicBezTo>
                  <a:cubicBezTo>
                    <a:pt x="465721" y="-24034"/>
                    <a:pt x="648938" y="28143"/>
                    <a:pt x="731063" y="0"/>
                  </a:cubicBezTo>
                  <a:cubicBezTo>
                    <a:pt x="813188" y="-28143"/>
                    <a:pt x="1015931" y="26655"/>
                    <a:pt x="1252394" y="0"/>
                  </a:cubicBezTo>
                  <a:cubicBezTo>
                    <a:pt x="1488857" y="-26655"/>
                    <a:pt x="1592161" y="42673"/>
                    <a:pt x="1695825" y="0"/>
                  </a:cubicBezTo>
                  <a:cubicBezTo>
                    <a:pt x="1799489" y="-42673"/>
                    <a:pt x="2120273" y="18409"/>
                    <a:pt x="2372957" y="0"/>
                  </a:cubicBezTo>
                  <a:cubicBezTo>
                    <a:pt x="2625641" y="-18409"/>
                    <a:pt x="2621853" y="34287"/>
                    <a:pt x="2738488" y="0"/>
                  </a:cubicBezTo>
                  <a:cubicBezTo>
                    <a:pt x="2855123" y="-34287"/>
                    <a:pt x="3058310" y="6241"/>
                    <a:pt x="3259820" y="0"/>
                  </a:cubicBezTo>
                  <a:cubicBezTo>
                    <a:pt x="3461330" y="-6241"/>
                    <a:pt x="3660763" y="19082"/>
                    <a:pt x="4014852" y="0"/>
                  </a:cubicBezTo>
                  <a:cubicBezTo>
                    <a:pt x="4368941" y="-19082"/>
                    <a:pt x="4327466" y="51906"/>
                    <a:pt x="4458283" y="0"/>
                  </a:cubicBezTo>
                  <a:cubicBezTo>
                    <a:pt x="4589100" y="-51906"/>
                    <a:pt x="4986544" y="3086"/>
                    <a:pt x="5135415" y="0"/>
                  </a:cubicBezTo>
                  <a:cubicBezTo>
                    <a:pt x="5284286" y="-3086"/>
                    <a:pt x="5437765" y="16788"/>
                    <a:pt x="5734647" y="0"/>
                  </a:cubicBezTo>
                  <a:cubicBezTo>
                    <a:pt x="6031529" y="-16788"/>
                    <a:pt x="5943245" y="39874"/>
                    <a:pt x="6100178" y="0"/>
                  </a:cubicBezTo>
                  <a:cubicBezTo>
                    <a:pt x="6257111" y="-39874"/>
                    <a:pt x="6528462" y="36717"/>
                    <a:pt x="6777310" y="0"/>
                  </a:cubicBezTo>
                  <a:cubicBezTo>
                    <a:pt x="7026158" y="-36717"/>
                    <a:pt x="7015346" y="9462"/>
                    <a:pt x="7220741" y="0"/>
                  </a:cubicBezTo>
                  <a:cubicBezTo>
                    <a:pt x="7426136" y="-9462"/>
                    <a:pt x="7611298" y="49637"/>
                    <a:pt x="7790011" y="0"/>
                  </a:cubicBezTo>
                  <a:cubicBezTo>
                    <a:pt x="7831874" y="212849"/>
                    <a:pt x="7785639" y="250260"/>
                    <a:pt x="7790011" y="447655"/>
                  </a:cubicBezTo>
                  <a:cubicBezTo>
                    <a:pt x="7794383" y="645051"/>
                    <a:pt x="7742403" y="649122"/>
                    <a:pt x="7790011" y="846176"/>
                  </a:cubicBezTo>
                  <a:cubicBezTo>
                    <a:pt x="7837619" y="1043230"/>
                    <a:pt x="7784510" y="1164885"/>
                    <a:pt x="7790011" y="1244698"/>
                  </a:cubicBezTo>
                  <a:cubicBezTo>
                    <a:pt x="7795512" y="1324511"/>
                    <a:pt x="7789229" y="1648936"/>
                    <a:pt x="7790011" y="1839751"/>
                  </a:cubicBezTo>
                  <a:cubicBezTo>
                    <a:pt x="7790793" y="2030566"/>
                    <a:pt x="7751838" y="2122082"/>
                    <a:pt x="7790011" y="2238273"/>
                  </a:cubicBezTo>
                  <a:cubicBezTo>
                    <a:pt x="7828184" y="2354464"/>
                    <a:pt x="7743614" y="2612066"/>
                    <a:pt x="7790011" y="2735060"/>
                  </a:cubicBezTo>
                  <a:cubicBezTo>
                    <a:pt x="7836408" y="2858054"/>
                    <a:pt x="7734483" y="3050087"/>
                    <a:pt x="7790011" y="3280981"/>
                  </a:cubicBezTo>
                  <a:cubicBezTo>
                    <a:pt x="7845539" y="3511875"/>
                    <a:pt x="7750832" y="3579895"/>
                    <a:pt x="7790011" y="3826901"/>
                  </a:cubicBezTo>
                  <a:cubicBezTo>
                    <a:pt x="7829190" y="4073907"/>
                    <a:pt x="7780571" y="4070437"/>
                    <a:pt x="7790011" y="4274555"/>
                  </a:cubicBezTo>
                  <a:cubicBezTo>
                    <a:pt x="7799451" y="4478673"/>
                    <a:pt x="7758982" y="4740415"/>
                    <a:pt x="7790011" y="4913282"/>
                  </a:cubicBezTo>
                  <a:cubicBezTo>
                    <a:pt x="7638912" y="4951045"/>
                    <a:pt x="7533342" y="4870285"/>
                    <a:pt x="7424480" y="4913282"/>
                  </a:cubicBezTo>
                  <a:cubicBezTo>
                    <a:pt x="7315618" y="4956279"/>
                    <a:pt x="6928369" y="4862232"/>
                    <a:pt x="6747348" y="4913282"/>
                  </a:cubicBezTo>
                  <a:cubicBezTo>
                    <a:pt x="6566327" y="4964332"/>
                    <a:pt x="6517648" y="4888621"/>
                    <a:pt x="6381817" y="4913282"/>
                  </a:cubicBezTo>
                  <a:cubicBezTo>
                    <a:pt x="6245986" y="4937943"/>
                    <a:pt x="5884721" y="4886110"/>
                    <a:pt x="5626785" y="4913282"/>
                  </a:cubicBezTo>
                  <a:cubicBezTo>
                    <a:pt x="5368849" y="4940454"/>
                    <a:pt x="5168556" y="4869227"/>
                    <a:pt x="5027553" y="4913282"/>
                  </a:cubicBezTo>
                  <a:cubicBezTo>
                    <a:pt x="4886550" y="4957337"/>
                    <a:pt x="4703624" y="4909341"/>
                    <a:pt x="4506222" y="4913282"/>
                  </a:cubicBezTo>
                  <a:cubicBezTo>
                    <a:pt x="4308820" y="4917223"/>
                    <a:pt x="4229598" y="4879839"/>
                    <a:pt x="4140690" y="4913282"/>
                  </a:cubicBezTo>
                  <a:cubicBezTo>
                    <a:pt x="4051782" y="4946725"/>
                    <a:pt x="3941625" y="4877415"/>
                    <a:pt x="3775159" y="4913282"/>
                  </a:cubicBezTo>
                  <a:cubicBezTo>
                    <a:pt x="3608693" y="4949149"/>
                    <a:pt x="3424499" y="4887524"/>
                    <a:pt x="3253828" y="4913282"/>
                  </a:cubicBezTo>
                  <a:cubicBezTo>
                    <a:pt x="3083157" y="4939040"/>
                    <a:pt x="2928952" y="4908083"/>
                    <a:pt x="2810396" y="4913282"/>
                  </a:cubicBezTo>
                  <a:cubicBezTo>
                    <a:pt x="2691840" y="4918481"/>
                    <a:pt x="2490937" y="4912651"/>
                    <a:pt x="2289065" y="4913282"/>
                  </a:cubicBezTo>
                  <a:cubicBezTo>
                    <a:pt x="2087193" y="4913913"/>
                    <a:pt x="2030369" y="4904262"/>
                    <a:pt x="1845633" y="4913282"/>
                  </a:cubicBezTo>
                  <a:cubicBezTo>
                    <a:pt x="1660897" y="4922302"/>
                    <a:pt x="1420439" y="4894402"/>
                    <a:pt x="1246402" y="4913282"/>
                  </a:cubicBezTo>
                  <a:cubicBezTo>
                    <a:pt x="1072365" y="4932162"/>
                    <a:pt x="321484" y="4848554"/>
                    <a:pt x="0" y="4913282"/>
                  </a:cubicBezTo>
                  <a:cubicBezTo>
                    <a:pt x="-41449" y="4800676"/>
                    <a:pt x="51372" y="4616372"/>
                    <a:pt x="0" y="4465627"/>
                  </a:cubicBezTo>
                  <a:cubicBezTo>
                    <a:pt x="-51372" y="4314882"/>
                    <a:pt x="13256" y="4233710"/>
                    <a:pt x="0" y="4067106"/>
                  </a:cubicBezTo>
                  <a:cubicBezTo>
                    <a:pt x="-13256" y="3900502"/>
                    <a:pt x="25075" y="3811770"/>
                    <a:pt x="0" y="3668584"/>
                  </a:cubicBezTo>
                  <a:cubicBezTo>
                    <a:pt x="-25075" y="3525398"/>
                    <a:pt x="6010" y="3418467"/>
                    <a:pt x="0" y="3171796"/>
                  </a:cubicBezTo>
                  <a:cubicBezTo>
                    <a:pt x="-6010" y="2925125"/>
                    <a:pt x="22722" y="2742182"/>
                    <a:pt x="0" y="2625876"/>
                  </a:cubicBezTo>
                  <a:cubicBezTo>
                    <a:pt x="-22722" y="2509570"/>
                    <a:pt x="37474" y="2412398"/>
                    <a:pt x="0" y="2227355"/>
                  </a:cubicBezTo>
                  <a:cubicBezTo>
                    <a:pt x="-37474" y="2042312"/>
                    <a:pt x="61120" y="1812839"/>
                    <a:pt x="0" y="1681434"/>
                  </a:cubicBezTo>
                  <a:cubicBezTo>
                    <a:pt x="-61120" y="1550029"/>
                    <a:pt x="75335" y="1311570"/>
                    <a:pt x="0" y="1037248"/>
                  </a:cubicBezTo>
                  <a:cubicBezTo>
                    <a:pt x="-75335" y="762926"/>
                    <a:pt x="88274" y="290981"/>
                    <a:pt x="0" y="0"/>
                  </a:cubicBezTo>
                  <a:close/>
                </a:path>
              </a:pathLst>
            </a:custGeom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04830288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968F6B92-C851-3D7B-F4BE-EF23F78B617F}"/>
                </a:ext>
              </a:extLst>
            </p:cNvPr>
            <p:cNvSpPr txBox="1"/>
            <p:nvPr/>
          </p:nvSpPr>
          <p:spPr>
            <a:xfrm>
              <a:off x="2171881" y="1889125"/>
              <a:ext cx="2625666" cy="1417642"/>
            </a:xfrm>
            <a:custGeom>
              <a:avLst/>
              <a:gdLst>
                <a:gd name="csX0" fmla="*/ 0 w 2625666"/>
                <a:gd name="csY0" fmla="*/ 0 h 1417642"/>
                <a:gd name="csX1" fmla="*/ 525133 w 2625666"/>
                <a:gd name="csY1" fmla="*/ 0 h 1417642"/>
                <a:gd name="csX2" fmla="*/ 1102780 w 2625666"/>
                <a:gd name="csY2" fmla="*/ 0 h 1417642"/>
                <a:gd name="csX3" fmla="*/ 1549143 w 2625666"/>
                <a:gd name="csY3" fmla="*/ 0 h 1417642"/>
                <a:gd name="csX4" fmla="*/ 2048019 w 2625666"/>
                <a:gd name="csY4" fmla="*/ 0 h 1417642"/>
                <a:gd name="csX5" fmla="*/ 2625666 w 2625666"/>
                <a:gd name="csY5" fmla="*/ 0 h 1417642"/>
                <a:gd name="csX6" fmla="*/ 2625666 w 2625666"/>
                <a:gd name="csY6" fmla="*/ 472547 h 1417642"/>
                <a:gd name="csX7" fmla="*/ 2625666 w 2625666"/>
                <a:gd name="csY7" fmla="*/ 973448 h 1417642"/>
                <a:gd name="csX8" fmla="*/ 2625666 w 2625666"/>
                <a:gd name="csY8" fmla="*/ 1417642 h 1417642"/>
                <a:gd name="csX9" fmla="*/ 2100533 w 2625666"/>
                <a:gd name="csY9" fmla="*/ 1417642 h 1417642"/>
                <a:gd name="csX10" fmla="*/ 1654170 w 2625666"/>
                <a:gd name="csY10" fmla="*/ 1417642 h 1417642"/>
                <a:gd name="csX11" fmla="*/ 1155293 w 2625666"/>
                <a:gd name="csY11" fmla="*/ 1417642 h 1417642"/>
                <a:gd name="csX12" fmla="*/ 682673 w 2625666"/>
                <a:gd name="csY12" fmla="*/ 1417642 h 1417642"/>
                <a:gd name="csX13" fmla="*/ 0 w 2625666"/>
                <a:gd name="csY13" fmla="*/ 1417642 h 1417642"/>
                <a:gd name="csX14" fmla="*/ 0 w 2625666"/>
                <a:gd name="csY14" fmla="*/ 959271 h 1417642"/>
                <a:gd name="csX15" fmla="*/ 0 w 2625666"/>
                <a:gd name="csY15" fmla="*/ 500900 h 1417642"/>
                <a:gd name="csX16" fmla="*/ 0 w 2625666"/>
                <a:gd name="csY16" fmla="*/ 0 h 1417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625666" h="1417642" extrusionOk="0">
                  <a:moveTo>
                    <a:pt x="0" y="0"/>
                  </a:moveTo>
                  <a:cubicBezTo>
                    <a:pt x="186610" y="-18510"/>
                    <a:pt x="264355" y="2184"/>
                    <a:pt x="525133" y="0"/>
                  </a:cubicBezTo>
                  <a:cubicBezTo>
                    <a:pt x="785911" y="-2184"/>
                    <a:pt x="886869" y="16727"/>
                    <a:pt x="1102780" y="0"/>
                  </a:cubicBezTo>
                  <a:cubicBezTo>
                    <a:pt x="1318691" y="-16727"/>
                    <a:pt x="1326706" y="7358"/>
                    <a:pt x="1549143" y="0"/>
                  </a:cubicBezTo>
                  <a:cubicBezTo>
                    <a:pt x="1771580" y="-7358"/>
                    <a:pt x="1802154" y="51336"/>
                    <a:pt x="2048019" y="0"/>
                  </a:cubicBezTo>
                  <a:cubicBezTo>
                    <a:pt x="2293884" y="-51336"/>
                    <a:pt x="2389808" y="22370"/>
                    <a:pt x="2625666" y="0"/>
                  </a:cubicBezTo>
                  <a:cubicBezTo>
                    <a:pt x="2656825" y="191076"/>
                    <a:pt x="2590038" y="244863"/>
                    <a:pt x="2625666" y="472547"/>
                  </a:cubicBezTo>
                  <a:cubicBezTo>
                    <a:pt x="2661294" y="700231"/>
                    <a:pt x="2604983" y="834998"/>
                    <a:pt x="2625666" y="973448"/>
                  </a:cubicBezTo>
                  <a:cubicBezTo>
                    <a:pt x="2646349" y="1111898"/>
                    <a:pt x="2613790" y="1299608"/>
                    <a:pt x="2625666" y="1417642"/>
                  </a:cubicBezTo>
                  <a:cubicBezTo>
                    <a:pt x="2472630" y="1428458"/>
                    <a:pt x="2339758" y="1357673"/>
                    <a:pt x="2100533" y="1417642"/>
                  </a:cubicBezTo>
                  <a:cubicBezTo>
                    <a:pt x="1861308" y="1477611"/>
                    <a:pt x="1843381" y="1378749"/>
                    <a:pt x="1654170" y="1417642"/>
                  </a:cubicBezTo>
                  <a:cubicBezTo>
                    <a:pt x="1464959" y="1456535"/>
                    <a:pt x="1290516" y="1401056"/>
                    <a:pt x="1155293" y="1417642"/>
                  </a:cubicBezTo>
                  <a:cubicBezTo>
                    <a:pt x="1020070" y="1434228"/>
                    <a:pt x="799097" y="1410048"/>
                    <a:pt x="682673" y="1417642"/>
                  </a:cubicBezTo>
                  <a:cubicBezTo>
                    <a:pt x="566249" y="1425236"/>
                    <a:pt x="281137" y="1352564"/>
                    <a:pt x="0" y="1417642"/>
                  </a:cubicBezTo>
                  <a:cubicBezTo>
                    <a:pt x="-26456" y="1203917"/>
                    <a:pt x="5503" y="1160578"/>
                    <a:pt x="0" y="959271"/>
                  </a:cubicBezTo>
                  <a:cubicBezTo>
                    <a:pt x="-5503" y="757964"/>
                    <a:pt x="46976" y="728423"/>
                    <a:pt x="0" y="500900"/>
                  </a:cubicBezTo>
                  <a:cubicBezTo>
                    <a:pt x="-46976" y="273377"/>
                    <a:pt x="13670" y="230158"/>
                    <a:pt x="0" y="0"/>
                  </a:cubicBezTo>
                  <a:close/>
                </a:path>
              </a:pathLst>
            </a:custGeom>
            <a:noFill/>
            <a:ln w="57150">
              <a:noFill/>
              <a:extLst>
                <a:ext uri="{C807C97D-BFC1-408E-A445-0C87EB9F89A2}">
                  <ask:lineSketchStyleProps xmlns:ask="http://schemas.microsoft.com/office/drawing/2018/sketchyshapes" sd="70458963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IMPORTANT INFO</a:t>
              </a:r>
              <a:endParaRPr lang="en-US" dirty="0"/>
            </a:p>
            <a:p>
              <a:r>
                <a:rPr lang="en-US" sz="2800" dirty="0"/>
                <a:t>Feel free to take a picture of the next  slide :-)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5656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68C9-6503-AC3A-F9F2-3F692EDD9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Who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to Contact</a:t>
            </a:r>
            <a:r>
              <a:rPr lang="en-US" sz="4000" dirty="0">
                <a:solidFill>
                  <a:srgbClr val="FFFFFF"/>
                </a:solidFill>
              </a:rPr>
              <a:t>?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A541A-2C5C-1498-2E98-50A64043D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38" y="418986"/>
            <a:ext cx="7197552" cy="60282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If your child has an appointment, please contact PSA to let them know and we can mark attendance correctly.</a:t>
            </a:r>
          </a:p>
          <a:p>
            <a:r>
              <a:rPr lang="en-US" dirty="0"/>
              <a:t>For any pastoral related issues please contact PSA in the first instance, in most cases they will be able to help with your enquiry - If needed, they will pass on information to the </a:t>
            </a:r>
            <a:r>
              <a:rPr lang="en-US" dirty="0" err="1"/>
              <a:t>HoH</a:t>
            </a:r>
            <a:r>
              <a:rPr lang="en-US" dirty="0"/>
              <a:t> / PL / YH as required.</a:t>
            </a:r>
          </a:p>
          <a:p>
            <a:r>
              <a:rPr lang="en-US" dirty="0"/>
              <a:t>Please note that </a:t>
            </a:r>
            <a:r>
              <a:rPr lang="en-US" err="1"/>
              <a:t>HoH</a:t>
            </a:r>
            <a:r>
              <a:rPr lang="en-US" dirty="0"/>
              <a:t> and PL's have a large teaching commitment and</a:t>
            </a:r>
            <a:r>
              <a:rPr lang="en-US" b="1" dirty="0"/>
              <a:t> cannot</a:t>
            </a:r>
            <a:r>
              <a:rPr lang="en-US" dirty="0"/>
              <a:t> always respond straight away.</a:t>
            </a:r>
          </a:p>
          <a:p>
            <a:r>
              <a:rPr lang="en-US" dirty="0"/>
              <a:t>Please do not contact your child during school periods as mobiles should be away in classes and this causes a distraction for them. If you need to make urgent contact with your child, please phone PSA and they can do this for you.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C4DFE-AFCA-AF3F-33E1-BA59661CBFA8}"/>
              </a:ext>
            </a:extLst>
          </p:cNvPr>
          <p:cNvSpPr txBox="1"/>
          <p:nvPr/>
        </p:nvSpPr>
        <p:spPr>
          <a:xfrm>
            <a:off x="8191152" y="1250853"/>
            <a:ext cx="4654464" cy="436384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u="sng" dirty="0"/>
              <a:t>Contact Details </a:t>
            </a: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err="1"/>
              <a:t>Groupcall</a:t>
            </a:r>
            <a:r>
              <a:rPr lang="en-US" sz="26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/>
              <a:t>07860049702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/>
              <a:t>Email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hlinkClick r:id="rId2"/>
              </a:rPr>
              <a:t>wldch-psa@westlothian.org.uk</a:t>
            </a:r>
            <a:endParaRPr lang="en-US" sz="2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/>
              <a:t>Main Line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/>
              <a:t>01506 282155 option 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32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52CC5-34F0-E208-D96F-EFAF636A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0B12-23D8-43C2-810A-74CE16FC7211}" type="datetime1">
              <a:rPr lang="en-US" smtClean="0"/>
              <a:t>6/5/2026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35306-3D01-7AAB-C2EA-88E75761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69508-9D25-CB37-7233-E20EF905F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654A6-FB1F-9FB8-69BF-756145775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28" y="147179"/>
            <a:ext cx="11774543" cy="65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05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BGE Curriculum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The week is split into 32 periods </a:t>
            </a: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Each period is 50 minutes long (with the exception of P4)</a:t>
            </a:r>
            <a:endParaRPr lang="en-US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 dirty="0"/>
              <a:t>Core subjects PE/RE/PSE.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endParaRPr lang="en-US" sz="2200" dirty="0"/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 dirty="0"/>
              <a:t>Skills Development and elective opportunities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A2EDFC-30E1-E090-5628-164304B4B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449" y="1114123"/>
            <a:ext cx="7467285" cy="46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5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AEA3D-C173-0656-EFEA-B384F6EA6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E3AA42-B524-5BEB-6483-C87786FDA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0B12-23D8-43C2-810A-74CE16FC7211}" type="datetime1">
              <a:rPr lang="en-US" smtClean="0"/>
              <a:t>6/5/2026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9F4FEB-055A-41F4-FF3F-688FD1F09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B116C-C259-4C47-D29C-C43DC89C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1DCC4D-A0B4-675D-2DEF-60596FCA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1" y="118600"/>
            <a:ext cx="11736438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00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65935-3A7E-C1ED-BF94-10F4E1F07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3822-C21D-4456-81EA-7E708FF0E753}" type="datetime1">
              <a:t>6/5/2026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F9EB6B-0462-F4D2-0327-E83B98124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DC78A-5159-61B8-6619-11995EEA3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31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066A3A-7673-185B-35D9-E51A3831D4FC}"/>
              </a:ext>
            </a:extLst>
          </p:cNvPr>
          <p:cNvSpPr txBox="1">
            <a:spLocks/>
          </p:cNvSpPr>
          <p:nvPr/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u="sng"/>
              <a:t>Mobile Phone Policy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3196DBB-3775-032B-4E5A-872D65D14BE5}"/>
              </a:ext>
            </a:extLst>
          </p:cNvPr>
          <p:cNvSpPr txBox="1">
            <a:spLocks/>
          </p:cNvSpPr>
          <p:nvPr/>
        </p:nvSpPr>
        <p:spPr>
          <a:xfrm>
            <a:off x="614794" y="1119603"/>
            <a:ext cx="11233127" cy="423391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2000" b="0" dirty="0"/>
              <a:t>Research shows that mobile phone can create significant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GB" sz="2000" b="0" dirty="0"/>
              <a:t>distraction and in turn can </a:t>
            </a:r>
            <a:r>
              <a:rPr lang="en-GB" sz="2000" b="0"/>
              <a:t>affect academic</a:t>
            </a:r>
            <a:r>
              <a:rPr lang="en-GB" sz="2000" b="0" dirty="0"/>
              <a:t> progress.  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GB" sz="2000" b="0"/>
              <a:t>At Deans CHS we have a clear mobile </a:t>
            </a:r>
            <a:r>
              <a:rPr lang="en-GB" sz="2000" b="0" dirty="0"/>
              <a:t>phone policy </a:t>
            </a:r>
            <a:endParaRPr lang="en-US"/>
          </a:p>
          <a:p>
            <a:pPr>
              <a:lnSpc>
                <a:spcPct val="150000"/>
              </a:lnSpc>
            </a:pPr>
            <a:r>
              <a:rPr lang="en-GB" sz="2000" b="0"/>
              <a:t>which was developed to encourage </a:t>
            </a:r>
            <a:r>
              <a:rPr lang="en-GB" sz="2000" dirty="0"/>
              <a:t>responsible device </a:t>
            </a:r>
          </a:p>
          <a:p>
            <a:pPr>
              <a:lnSpc>
                <a:spcPct val="150000"/>
              </a:lnSpc>
            </a:pPr>
            <a:r>
              <a:rPr lang="en-GB" sz="2000"/>
              <a:t>use</a:t>
            </a:r>
            <a:r>
              <a:rPr lang="en-GB" sz="2000" b="0"/>
              <a:t>, and to support them to </a:t>
            </a:r>
            <a:r>
              <a:rPr lang="en-GB" sz="2000" dirty="0"/>
              <a:t>achieve their potential</a:t>
            </a:r>
            <a:r>
              <a:rPr lang="en-GB" sz="2000" b="0" dirty="0"/>
              <a:t>. </a:t>
            </a:r>
            <a:endParaRPr lang="en-GB"/>
          </a:p>
          <a:p>
            <a:pPr>
              <a:lnSpc>
                <a:spcPct val="150000"/>
              </a:lnSpc>
            </a:pPr>
            <a:endParaRPr lang="en-GB" sz="2000" b="0" dirty="0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GB" sz="2000" b="0"/>
              <a:t>All students will be expected to store mobile phones in the class storage pouches on entering the classroom (this includes tutor).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GB" sz="2000" b="0" dirty="0"/>
              <a:t>On the rare occasion students need to contact home during class time, they should go to PSA who will make contact with home.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GB" sz="2000" b="0"/>
              <a:t>If you need to contact your child during class time, please contact PSA who will pass on a message.</a:t>
            </a:r>
            <a:endParaRPr lang="en-GB" sz="2000" b="0" dirty="0"/>
          </a:p>
        </p:txBody>
      </p:sp>
      <p:pic>
        <p:nvPicPr>
          <p:cNvPr id="9" name="Picture 8" descr="9,400+ Cell Phone Ban Stock Illustrations, Royalty-Free ...">
            <a:extLst>
              <a:ext uri="{FF2B5EF4-FFF2-40B4-BE49-F238E27FC236}">
                <a16:creationId xmlns:a16="http://schemas.microsoft.com/office/drawing/2014/main" id="{C3170E13-5A48-DEB5-7C8C-E0D101E51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239" y="818882"/>
            <a:ext cx="2769494" cy="260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0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66BC62-7302-6D2C-0AEA-26D970D6C03D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latin typeface="+mj-lt"/>
                <a:ea typeface="+mj-ea"/>
                <a:cs typeface="+mj-cs"/>
              </a:rPr>
              <a:t>What Can You Do To Help? </a:t>
            </a: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342" y="1079278"/>
            <a:ext cx="8295061" cy="41047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>
              <a:lnSpc>
                <a:spcPct val="90000"/>
              </a:lnSpc>
            </a:pPr>
            <a:endParaRPr lang="en-US" dirty="0"/>
          </a:p>
          <a:p>
            <a:pPr marL="0">
              <a:lnSpc>
                <a:spcPct val="9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Value and promote education and attendance</a:t>
            </a:r>
          </a:p>
          <a:p>
            <a:pPr>
              <a:lnSpc>
                <a:spcPct val="150000"/>
              </a:lnSpc>
            </a:pPr>
            <a:r>
              <a:rPr lang="en-US" dirty="0"/>
              <a:t> Have structure, routines, boundaries </a:t>
            </a:r>
          </a:p>
          <a:p>
            <a:pPr>
              <a:lnSpc>
                <a:spcPct val="150000"/>
              </a:lnSpc>
            </a:pPr>
            <a:r>
              <a:rPr lang="en-US" dirty="0"/>
              <a:t> Keep holidays, evenings and weekends for family time wherever possible. Try and avoid booking holidays during school time.</a:t>
            </a:r>
          </a:p>
          <a:p>
            <a:pPr>
              <a:lnSpc>
                <a:spcPct val="150000"/>
              </a:lnSpc>
            </a:pPr>
            <a:r>
              <a:rPr lang="en-US" dirty="0"/>
              <a:t>Look for warning signs that there might be an issue – regular sore stomachs, headaches </a:t>
            </a:r>
          </a:p>
          <a:p>
            <a:pPr>
              <a:lnSpc>
                <a:spcPct val="150000"/>
              </a:lnSpc>
            </a:pPr>
            <a:r>
              <a:rPr lang="en-US" dirty="0"/>
              <a:t>Be aware of your child’s attendance/ lates data </a:t>
            </a:r>
          </a:p>
          <a:p>
            <a:pPr>
              <a:lnSpc>
                <a:spcPct val="150000"/>
              </a:lnSpc>
            </a:pPr>
            <a:r>
              <a:rPr lang="en-US" dirty="0"/>
              <a:t>Work in partnership with the school </a:t>
            </a:r>
          </a:p>
        </p:txBody>
      </p:sp>
      <p:pic>
        <p:nvPicPr>
          <p:cNvPr id="5" name="Picture 4" descr="Teamwork-clipart-2 - Billerica Public Library">
            <a:extLst>
              <a:ext uri="{FF2B5EF4-FFF2-40B4-BE49-F238E27FC236}">
                <a16:creationId xmlns:a16="http://schemas.microsoft.com/office/drawing/2014/main" id="{2FD57FCB-6A14-DF22-0101-A79C5DB392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77" r="12669"/>
          <a:stretch>
            <a:fillRect/>
          </a:stretch>
        </p:blipFill>
        <p:spPr>
          <a:xfrm>
            <a:off x="8703970" y="2926314"/>
            <a:ext cx="3085280" cy="326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45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C2C468-C1AC-CA9C-14FA-C709CD6F0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15544"/>
            <a:ext cx="4245864" cy="17226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/>
              <a:t>Concerns or Issues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35D99776-4B38-47DF-A302-11AD9AF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7304" y="5292566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C43C1A-B883-219D-2B85-F121F60F0092}"/>
              </a:ext>
            </a:extLst>
          </p:cNvPr>
          <p:cNvSpPr txBox="1"/>
          <p:nvPr/>
        </p:nvSpPr>
        <p:spPr>
          <a:xfrm>
            <a:off x="5352288" y="5137051"/>
            <a:ext cx="6214871" cy="172269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What should you do?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Pupils - Speak to PSA/</a:t>
            </a:r>
            <a:r>
              <a:rPr lang="en-US" sz="2000" dirty="0" err="1"/>
              <a:t>HoH</a:t>
            </a:r>
            <a:r>
              <a:rPr lang="en-US" sz="2000" dirty="0"/>
              <a:t>/PL to report an incident </a:t>
            </a:r>
            <a:r>
              <a:rPr lang="en-US" sz="2000" b="1" i="1" dirty="0"/>
              <a:t>straight away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Parents - contact PSA to make us aware of any situations arising. </a:t>
            </a:r>
            <a:endParaRPr lang="en-US" sz="2000" b="1" i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EE9458-3D33-CD30-662F-CAB35436F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4" y="209999"/>
            <a:ext cx="2963331" cy="43920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7B1003-479F-0A3A-DEA5-21E45000E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261" y="448917"/>
            <a:ext cx="2730898" cy="40755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AD297D-5822-F881-0C90-D3862838C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122" y="619030"/>
            <a:ext cx="421860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56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F4E34-A755-8065-341F-9BD993F2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Support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75DCC-1D04-2397-21C0-EB20FF8E7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680363"/>
            <a:ext cx="10712194" cy="20030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 u="sng"/>
              <a:t>FYPAS link – Dianne McIvor</a:t>
            </a:r>
          </a:p>
          <a:p>
            <a:pPr marL="0" indent="0">
              <a:buNone/>
            </a:pPr>
            <a:r>
              <a:rPr lang="en-GB" dirty="0"/>
              <a:t>Dianne works closely with families to support financial wellbeing. </a:t>
            </a:r>
          </a:p>
          <a:p>
            <a:pPr marL="0" indent="0">
              <a:buNone/>
            </a:pPr>
            <a:r>
              <a:rPr lang="en-GB"/>
              <a:t>Regular updates shared through weekly parent newsletter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>
              <a:buNone/>
            </a:pPr>
            <a:endParaRPr lang="en-GB" b="1" u="sn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D3B7D-D250-B901-915B-45F8BB08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CB56-35A2-47C4-9392-68C0614D67A8}" type="datetime1">
              <a:t>6/5/2026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ECB21-220A-3B52-93CF-ABDA8DCCC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844DD-5B9C-D852-1AA5-57270246E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34</a:t>
            </a:fld>
            <a:endParaRPr lang="en-US" dirty="0"/>
          </a:p>
        </p:txBody>
      </p:sp>
      <p:pic>
        <p:nvPicPr>
          <p:cNvPr id="7" name="Picture 6" descr="The School Bank - West Lothian Advice ...">
            <a:extLst>
              <a:ext uri="{FF2B5EF4-FFF2-40B4-BE49-F238E27FC236}">
                <a16:creationId xmlns:a16="http://schemas.microsoft.com/office/drawing/2014/main" id="{1C3B34FB-700B-48AD-75E9-83F113280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14" y="4291744"/>
            <a:ext cx="2143125" cy="2143125"/>
          </a:xfrm>
          <a:prstGeom prst="rect">
            <a:avLst/>
          </a:prstGeom>
        </p:spPr>
      </p:pic>
      <p:pic>
        <p:nvPicPr>
          <p:cNvPr id="8" name="Picture 7" descr="Advice Service - Linlithgow Academy">
            <a:extLst>
              <a:ext uri="{FF2B5EF4-FFF2-40B4-BE49-F238E27FC236}">
                <a16:creationId xmlns:a16="http://schemas.microsoft.com/office/drawing/2014/main" id="{6FD317CC-5F30-D361-A4F0-4E9A6E2CE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8831" y="240848"/>
            <a:ext cx="2743200" cy="38910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12D78-622A-A710-A774-33AB78AAD7F2}"/>
              </a:ext>
            </a:extLst>
          </p:cNvPr>
          <p:cNvSpPr txBox="1"/>
          <p:nvPr/>
        </p:nvSpPr>
        <p:spPr>
          <a:xfrm>
            <a:off x="2731478" y="4530969"/>
            <a:ext cx="9120553" cy="19082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GB" sz="2000" b="1" i="0" u="sng" baseline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School Uniform Support</a:t>
            </a:r>
            <a:r>
              <a:rPr lang="en-GB" sz="2000" b="0" i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​</a:t>
            </a:r>
          </a:p>
          <a:p>
            <a:r>
              <a:rPr lang="en-GB" sz="2000" b="0" i="0" u="none" strike="noStrike" baseline="0" dirty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We have an excellent relationship with </a:t>
            </a:r>
            <a:r>
              <a:rPr lang="en-GB" sz="200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the School</a:t>
            </a:r>
            <a:r>
              <a:rPr lang="en-GB" sz="2000" b="0" i="0" u="none" strike="noStrike" baseline="0" dirty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 Bank West Lothian. </a:t>
            </a:r>
            <a:r>
              <a:rPr lang="en-US" sz="2000" b="0" i="0" dirty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​</a:t>
            </a:r>
          </a:p>
          <a:p>
            <a:endParaRPr lang="en-US" sz="2000" dirty="0">
              <a:solidFill>
                <a:srgbClr val="000000"/>
              </a:solidFill>
              <a:latin typeface="Neue Haas Grotesk Text Pro"/>
              <a:ea typeface="Segoe UI"/>
              <a:cs typeface="Segoe UI"/>
            </a:endParaRPr>
          </a:p>
          <a:p>
            <a:r>
              <a:rPr lang="en-GB" sz="2000" b="0" i="0" u="none" strike="noStrike" baseline="0" dirty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If anyone is worried about the costs relating to uniform, please speak to the </a:t>
            </a:r>
            <a:r>
              <a:rPr lang="en-GB" sz="200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primary school</a:t>
            </a:r>
            <a:r>
              <a:rPr lang="en-GB" sz="2000" b="0" i="0" u="none" strike="noStrike" baseline="0" dirty="0">
                <a:solidFill>
                  <a:srgbClr val="000000"/>
                </a:solidFill>
                <a:latin typeface="Neue Haas Grotesk Text Pro"/>
                <a:ea typeface="Segoe UI"/>
                <a:cs typeface="Segoe UI"/>
              </a:rPr>
              <a:t>, or email Miss Thomson.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295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2" y="0"/>
            <a:ext cx="12192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09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EFD426-9D79-8747-95CB-C2A97C29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969F-7713-40CE-9314-125BF37A813F}" type="datetime1">
              <a:rPr lang="en-US" smtClean="0"/>
              <a:t>6/5/2026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A12D9-E53D-77EF-1409-EECA4FA2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506EAD-40FA-A82B-23E9-5D6FE1016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36</a:t>
            </a:fld>
            <a:endParaRPr lang="en-US" dirty="0"/>
          </a:p>
        </p:txBody>
      </p:sp>
      <p:pic>
        <p:nvPicPr>
          <p:cNvPr id="3076" name="Picture 4" descr="5,424 Any Questions Royalty-Free Images, Stock Photos &amp; Pictures |  Shutterstock">
            <a:extLst>
              <a:ext uri="{FF2B5EF4-FFF2-40B4-BE49-F238E27FC236}">
                <a16:creationId xmlns:a16="http://schemas.microsoft.com/office/drawing/2014/main" id="{61379A0F-44F4-2EF0-61F7-8E2EA0499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5" y="2383971"/>
            <a:ext cx="10771570" cy="483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994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FC2C7-EF41-5958-7958-F5B8851C0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09B788-9E89-22D2-23F8-659D16E5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Skills Academy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text, queen, sign, vector graphics&#10;&#10;Description automatically generated">
            <a:extLst>
              <a:ext uri="{FF2B5EF4-FFF2-40B4-BE49-F238E27FC236}">
                <a16:creationId xmlns:a16="http://schemas.microsoft.com/office/drawing/2014/main" id="{F7F362F6-EA48-A8AB-B252-8B15B9B7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26" y="1747217"/>
            <a:ext cx="5381230" cy="27912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7431FD-98F4-FAB2-7BE9-85DB46DFF0DA}"/>
              </a:ext>
            </a:extLst>
          </p:cNvPr>
          <p:cNvSpPr txBox="1"/>
          <p:nvPr/>
        </p:nvSpPr>
        <p:spPr>
          <a:xfrm>
            <a:off x="5894962" y="2444518"/>
            <a:ext cx="6292724" cy="41781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This program takes place in 6-week blocks covering topics such as forensics, philosophy, media and money management.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It is designed to develop skills such as communication, collaboration, teamwork and leadership. These are important across the school and into post-school destinations.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Pupils are supported to identify skills and discuss how they use them.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631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3819C-CFEB-BD0C-28A2-ED66FBE62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963DD-1AB1-E1F5-EF18-31B8FADC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School of...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3BA1F-D05E-30A8-4C79-45F8D26E6836}"/>
              </a:ext>
            </a:extLst>
          </p:cNvPr>
          <p:cNvSpPr txBox="1"/>
          <p:nvPr/>
        </p:nvSpPr>
        <p:spPr>
          <a:xfrm>
            <a:off x="253811" y="2589870"/>
            <a:ext cx="5580932" cy="38470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School of Football</a:t>
            </a:r>
            <a:endParaRPr lang="en-US" sz="2000" dirty="0"/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Netball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Dance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Philosophy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Culture &amp; Conversation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Cookery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Drama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School of Music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3" name="Picture 2" descr="A person looking up at a hat above her head&#10;&#10;AI-generated content may be incorrect.">
            <a:extLst>
              <a:ext uri="{FF2B5EF4-FFF2-40B4-BE49-F238E27FC236}">
                <a16:creationId xmlns:a16="http://schemas.microsoft.com/office/drawing/2014/main" id="{932A4315-83D3-CB5B-D30B-26D92DF8B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07" r="19656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74849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96A0B-8890-C9D3-9771-5440DFFB2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51" name="Freeform: Shape 1032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North Tyneside Learning Trust">
            <a:extLst>
              <a:ext uri="{FF2B5EF4-FFF2-40B4-BE49-F238E27FC236}">
                <a16:creationId xmlns:a16="http://schemas.microsoft.com/office/drawing/2014/main" id="{6D2791C7-73F1-E2C5-CC6D-F76E57AF0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9638" y="789832"/>
            <a:ext cx="4507751" cy="4519474"/>
          </a:xfrm>
          <a:prstGeom prst="rect">
            <a:avLst/>
          </a:prstGeom>
        </p:spPr>
      </p:pic>
      <p:sp>
        <p:nvSpPr>
          <p:cNvPr id="1052" name="Arc 1051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67F6FE-7BC5-406D-1D77-CA9531AC4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World of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7F861C-E2CB-8EB8-BFDC-0940ED8338F7}"/>
              </a:ext>
            </a:extLst>
          </p:cNvPr>
          <p:cNvSpPr txBox="1"/>
          <p:nvPr/>
        </p:nvSpPr>
        <p:spPr>
          <a:xfrm>
            <a:off x="838201" y="1550690"/>
            <a:ext cx="6113584" cy="48255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This is a new opportunity where students will develop competency in areas required for the world of work including: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Digital Literacy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Enterprise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Communication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Jobs of the future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They will also begin to build their personal skills and strengths profile using My World of Work.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Timetable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D222C32-10AE-7BCF-ABD2-8A658E67828E}"/>
              </a:ext>
            </a:extLst>
          </p:cNvPr>
          <p:cNvSpPr txBox="1">
            <a:spLocks/>
          </p:cNvSpPr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400" dirty="0">
                <a:latin typeface="+mn-lt"/>
                <a:ea typeface="+mn-ea"/>
                <a:cs typeface="+mn-cs"/>
              </a:rPr>
              <a:t>How does this work?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table of information&#10;&#10;AI-generated content may be incorrect.">
            <a:extLst>
              <a:ext uri="{FF2B5EF4-FFF2-40B4-BE49-F238E27FC236}">
                <a16:creationId xmlns:a16="http://schemas.microsoft.com/office/drawing/2014/main" id="{AFA33768-54D0-9456-9584-63935ED90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088570"/>
            <a:ext cx="7214616" cy="46534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BE8F60-AD78-F540-F2D3-32BB555C03D2}"/>
              </a:ext>
            </a:extLst>
          </p:cNvPr>
          <p:cNvSpPr/>
          <p:nvPr/>
        </p:nvSpPr>
        <p:spPr>
          <a:xfrm>
            <a:off x="6093125" y="1845093"/>
            <a:ext cx="1966182" cy="142112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12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013" y="166934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Literacy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03635" y="608677"/>
            <a:ext cx="786287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31520">
              <a:spcAft>
                <a:spcPts val="600"/>
              </a:spcAft>
            </a:pPr>
            <a:r>
              <a:rPr lang="en-GB" sz="24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Literacy is a key focus of the work done during transition and across the BGE to build solid foundations for the Senior Phase.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299" y="2130623"/>
            <a:ext cx="3316391" cy="28027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647" y="1713724"/>
            <a:ext cx="7046734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31520">
              <a:spcAft>
                <a:spcPts val="600"/>
              </a:spcAft>
            </a:pPr>
            <a:r>
              <a:rPr lang="en-GB" sz="2200" dirty="0"/>
              <a:t>Students in the cluster have participated</a:t>
            </a:r>
            <a:r>
              <a:rPr lang="en-GB" sz="2200" kern="1200" dirty="0">
                <a:latin typeface="+mn-lt"/>
                <a:ea typeface="+mn-ea"/>
                <a:cs typeface="+mn-cs"/>
              </a:rPr>
              <a:t> in the reciprocal reading programme.</a:t>
            </a:r>
            <a:endParaRPr lang="en-GB" sz="2200" kern="1200" dirty="0">
              <a:latin typeface="+mn-lt"/>
            </a:endParaRPr>
          </a:p>
          <a:p>
            <a:pPr defTabSz="731520">
              <a:spcAft>
                <a:spcPts val="600"/>
              </a:spcAft>
            </a:pPr>
            <a:endParaRPr lang="en-GB" sz="2200" kern="1200" dirty="0">
              <a:latin typeface="+mn-lt"/>
            </a:endParaRPr>
          </a:p>
          <a:p>
            <a:pPr defTabSz="731520">
              <a:spcAft>
                <a:spcPts val="600"/>
              </a:spcAft>
            </a:pPr>
            <a:r>
              <a:rPr lang="en-GB" sz="2200" kern="1200" dirty="0">
                <a:latin typeface="+mn-lt"/>
                <a:ea typeface="+mn-ea"/>
                <a:cs typeface="+mn-cs"/>
              </a:rPr>
              <a:t>In S1 they will begin the Accelerated Reader programme.</a:t>
            </a:r>
            <a:endParaRPr lang="en-GB" sz="2200" kern="1200" dirty="0">
              <a:latin typeface="+mn-lt"/>
            </a:endParaRPr>
          </a:p>
          <a:p>
            <a:pPr defTabSz="731520">
              <a:spcAft>
                <a:spcPts val="600"/>
              </a:spcAft>
            </a:pPr>
            <a:endParaRPr lang="en-GB" sz="2200" dirty="0"/>
          </a:p>
          <a:p>
            <a:pPr defTabSz="731520">
              <a:spcAft>
                <a:spcPts val="600"/>
              </a:spcAft>
            </a:pPr>
            <a:r>
              <a:rPr lang="en-GB" sz="2200" dirty="0"/>
              <a:t>Our English Transition sessions have </a:t>
            </a:r>
            <a:r>
              <a:rPr lang="en-GB" sz="2200"/>
              <a:t>focused on the set text "Ghost Boy"</a:t>
            </a:r>
            <a:endParaRPr lang="en-GB" sz="2200" dirty="0"/>
          </a:p>
          <a:p>
            <a:pPr defTabSz="731520">
              <a:spcAft>
                <a:spcPts val="600"/>
              </a:spcAft>
            </a:pPr>
            <a:endParaRPr lang="en-GB" sz="2200" dirty="0"/>
          </a:p>
          <a:p>
            <a:pPr defTabSz="731520">
              <a:spcAft>
                <a:spcPts val="600"/>
              </a:spcAft>
            </a:pPr>
            <a:r>
              <a:rPr lang="en-GB" sz="2200" dirty="0"/>
              <a:t>Reading is a core part of the learning experience in Deans and supports achievement across the school.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E6452E-1FD6-4FD5-26B3-11E3B2805959}"/>
              </a:ext>
            </a:extLst>
          </p:cNvPr>
          <p:cNvSpPr txBox="1"/>
          <p:nvPr/>
        </p:nvSpPr>
        <p:spPr>
          <a:xfrm>
            <a:off x="1245080" y="6176513"/>
            <a:ext cx="1266357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>
                <a:solidFill>
                  <a:srgbClr val="202020"/>
                </a:solidFill>
                <a:latin typeface="Neue Haas Grotesk Text Pro"/>
                <a:cs typeface="Helvetica"/>
              </a:rPr>
              <a:t>Last year we gained the "Reading Schools Silver Award" accreditation</a:t>
            </a:r>
            <a:endParaRPr lang="en-US" sz="2200" b="1" dirty="0">
              <a:latin typeface="Neue Haas Grotesk Text Pro"/>
            </a:endParaRPr>
          </a:p>
        </p:txBody>
      </p:sp>
    </p:spTree>
    <p:extLst>
      <p:ext uri="{BB962C8B-B14F-4D97-AF65-F5344CB8AC3E}">
        <p14:creationId xmlns:p14="http://schemas.microsoft.com/office/powerpoint/2010/main" val="992902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E97E32-C0A6-E98C-489C-7AAD58A9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B67C-7CAC-3EE9-E065-068EEBD3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131" y="440104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Numeracy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46CC2-9936-9EE4-92E4-6BA8AC4BA3CC}"/>
              </a:ext>
            </a:extLst>
          </p:cNvPr>
          <p:cNvSpPr txBox="1"/>
          <p:nvPr/>
        </p:nvSpPr>
        <p:spPr>
          <a:xfrm>
            <a:off x="840398" y="798754"/>
            <a:ext cx="70000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31520">
              <a:spcAft>
                <a:spcPts val="600"/>
              </a:spcAft>
            </a:pPr>
            <a:r>
              <a:rPr lang="en-GB" sz="2400" dirty="0">
                <a:solidFill>
                  <a:srgbClr val="0070C0"/>
                </a:solidFill>
              </a:rPr>
              <a:t>Deans CHS aims to build the capacity of our students to think mathematically – this has been a key focus area throughout our cluster over the past 2 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A9922-8350-D90A-8DCD-2FF4048CB4C2}"/>
              </a:ext>
            </a:extLst>
          </p:cNvPr>
          <p:cNvSpPr txBox="1"/>
          <p:nvPr/>
        </p:nvSpPr>
        <p:spPr>
          <a:xfrm>
            <a:off x="5741304" y="2360253"/>
            <a:ext cx="5768919" cy="41242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31520">
              <a:spcAft>
                <a:spcPts val="600"/>
              </a:spcAft>
            </a:pPr>
            <a:r>
              <a:rPr lang="en-GB" sz="2200" kern="1200" dirty="0">
                <a:latin typeface="+mn-lt"/>
                <a:ea typeface="+mn-ea"/>
                <a:cs typeface="+mn-cs"/>
              </a:rPr>
              <a:t>During P7 pupils have participated in the </a:t>
            </a:r>
            <a:r>
              <a:rPr lang="en-GB" sz="2200" dirty="0"/>
              <a:t>Building Thinking Classrooms work led by our Cluster Numeracy Lead teachers.</a:t>
            </a:r>
            <a:endParaRPr lang="en-GB" sz="2200" kern="1200" dirty="0">
              <a:latin typeface="+mn-lt"/>
            </a:endParaRPr>
          </a:p>
          <a:p>
            <a:pPr defTabSz="731520">
              <a:spcAft>
                <a:spcPts val="600"/>
              </a:spcAft>
            </a:pPr>
            <a:endParaRPr lang="en-GB" sz="2200" kern="1200" dirty="0">
              <a:latin typeface="+mn-lt"/>
            </a:endParaRPr>
          </a:p>
          <a:p>
            <a:pPr defTabSz="731520">
              <a:spcAft>
                <a:spcPts val="600"/>
              </a:spcAft>
            </a:pPr>
            <a:r>
              <a:rPr lang="en-GB" sz="2200" kern="1200" dirty="0">
                <a:latin typeface="+mn-lt"/>
                <a:ea typeface="+mn-ea"/>
                <a:cs typeface="+mn-cs"/>
              </a:rPr>
              <a:t>In</a:t>
            </a:r>
            <a:r>
              <a:rPr lang="en-GB" sz="2200" dirty="0"/>
              <a:t> Maths, they will use these skills weekly.</a:t>
            </a:r>
          </a:p>
          <a:p>
            <a:pPr defTabSz="731520">
              <a:spcAft>
                <a:spcPts val="600"/>
              </a:spcAft>
            </a:pPr>
            <a:endParaRPr lang="en-GB" sz="2200" dirty="0"/>
          </a:p>
          <a:p>
            <a:pPr defTabSz="731520">
              <a:spcAft>
                <a:spcPts val="600"/>
              </a:spcAft>
            </a:pPr>
            <a:r>
              <a:rPr lang="en-GB" sz="2200" dirty="0"/>
              <a:t>Feedback from pupils so far shows that they enjoy maths lessons, feel they have developed critical thinking skills and most importantly have developed mathematical confidence.</a:t>
            </a:r>
            <a:endParaRPr lang="en-GB"/>
          </a:p>
        </p:txBody>
      </p:sp>
      <p:pic>
        <p:nvPicPr>
          <p:cNvPr id="7" name="Picture 6" descr="A tree with numbers and symbols&#10;&#10;AI-generated content may be incorrect.">
            <a:extLst>
              <a:ext uri="{FF2B5EF4-FFF2-40B4-BE49-F238E27FC236}">
                <a16:creationId xmlns:a16="http://schemas.microsoft.com/office/drawing/2014/main" id="{A29068E1-8B94-C48E-F255-058C6DEFF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787" y="2879912"/>
            <a:ext cx="3053602" cy="354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33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VanillaVTI">
  <a:themeElements>
    <a:clrScheme name="VanillaVTI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VanillaVTI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Vanilla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AACC6CF0-9F86-48CC-9C4E-CA578EE0A0A0}" vid="{3BDE51FE-56D6-4100-AFB5-5B4AEDCE2E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2223</TotalTime>
  <Words>1668</Words>
  <Application>Microsoft Office PowerPoint</Application>
  <PresentationFormat>Widescreen</PresentationFormat>
  <Paragraphs>300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ADLaM Display</vt:lpstr>
      <vt:lpstr>Arial</vt:lpstr>
      <vt:lpstr>Calibri</vt:lpstr>
      <vt:lpstr>Franklin Gothic Demi Cond</vt:lpstr>
      <vt:lpstr>Neue Haas Grotesk Text Pro</vt:lpstr>
      <vt:lpstr>VanillaVTI</vt:lpstr>
      <vt:lpstr>P7 - S1 Transition  2026-27</vt:lpstr>
      <vt:lpstr>Our school day</vt:lpstr>
      <vt:lpstr>BGE Curriculum</vt:lpstr>
      <vt:lpstr>Skills Academy</vt:lpstr>
      <vt:lpstr>School of...</vt:lpstr>
      <vt:lpstr>World of Work</vt:lpstr>
      <vt:lpstr>Timetable</vt:lpstr>
      <vt:lpstr>Literacy</vt:lpstr>
      <vt:lpstr>Numeracy</vt:lpstr>
      <vt:lpstr>Extra-Curricular</vt:lpstr>
      <vt:lpstr>Transition 3-day visits</vt:lpstr>
      <vt:lpstr>Transition Visits</vt:lpstr>
      <vt:lpstr>Lunches</vt:lpstr>
      <vt:lpstr>PowerPoint Presentation</vt:lpstr>
      <vt:lpstr>Lunches</vt:lpstr>
      <vt:lpstr>Pre-ordering Meals</vt:lpstr>
      <vt:lpstr>Uniform</vt:lpstr>
      <vt:lpstr>PE Kit</vt:lpstr>
      <vt:lpstr>PowerPoint Presentation</vt:lpstr>
      <vt:lpstr>Medication</vt:lpstr>
      <vt:lpstr>PowerPoint Presentation</vt:lpstr>
      <vt:lpstr>To recap...</vt:lpstr>
      <vt:lpstr>Deans Community High School</vt:lpstr>
      <vt:lpstr>Tonight's Takeaways  </vt:lpstr>
      <vt:lpstr>PowerPoint Presentation</vt:lpstr>
      <vt:lpstr>Who's who?</vt:lpstr>
      <vt:lpstr>PowerPoint Presentation</vt:lpstr>
      <vt:lpstr>Who to Contact?</vt:lpstr>
      <vt:lpstr>PowerPoint Presentation</vt:lpstr>
      <vt:lpstr>PowerPoint Presentation</vt:lpstr>
      <vt:lpstr>PowerPoint Presentation</vt:lpstr>
      <vt:lpstr>PowerPoint Presentation</vt:lpstr>
      <vt:lpstr>Concerns or Issues</vt:lpstr>
      <vt:lpstr>Support Available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Thomson</dc:creator>
  <cp:lastModifiedBy>Mrs Halliday</cp:lastModifiedBy>
  <cp:revision>1351</cp:revision>
  <dcterms:created xsi:type="dcterms:W3CDTF">2024-05-26T12:39:49Z</dcterms:created>
  <dcterms:modified xsi:type="dcterms:W3CDTF">2026-06-05T07:58:39Z</dcterms:modified>
</cp:coreProperties>
</file>