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  <p:sldMasterId id="2147483719" r:id="rId5"/>
    <p:sldMasterId id="2147483660" r:id="rId6"/>
  </p:sldMasterIdLst>
  <p:notesMasterIdLst>
    <p:notesMasterId r:id="rId18"/>
  </p:notesMasterIdLst>
  <p:sldIdLst>
    <p:sldId id="256" r:id="rId7"/>
    <p:sldId id="294" r:id="rId8"/>
    <p:sldId id="318" r:id="rId9"/>
    <p:sldId id="319" r:id="rId10"/>
    <p:sldId id="320" r:id="rId11"/>
    <p:sldId id="321" r:id="rId12"/>
    <p:sldId id="322" r:id="rId13"/>
    <p:sldId id="290" r:id="rId14"/>
    <p:sldId id="323" r:id="rId15"/>
    <p:sldId id="262" r:id="rId16"/>
    <p:sldId id="31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A036A5-DFA9-C8F9-325F-00AC2C1C3F9C}" v="60" dt="2026-01-21T15:19:46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58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D0A9B-DF23-4730-9F9B-A18FB38BFEEC}" type="doc">
      <dgm:prSet loTypeId="urn:microsoft.com/office/officeart/2005/8/layout/process1" loCatId="process" qsTypeId="urn:microsoft.com/office/officeart/2005/8/quickstyle/simple4" qsCatId="simple" csTypeId="urn:microsoft.com/office/officeart/2005/8/colors/accent2_2" csCatId="accent2" phldr="1"/>
      <dgm:spPr/>
    </dgm:pt>
    <dgm:pt modelId="{57F30D1A-8F6C-4801-ADF1-BD415C648CB6}">
      <dgm:prSet phldrT="[Text]" custT="1"/>
      <dgm:spPr/>
      <dgm:t>
        <a:bodyPr/>
        <a:lstStyle/>
        <a:p>
          <a:r>
            <a:rPr lang="en-GB" sz="3200"/>
            <a:t>S4</a:t>
          </a:r>
        </a:p>
      </dgm:t>
    </dgm:pt>
    <dgm:pt modelId="{F2248291-7A3B-4263-ABEF-94E6CF8AF6FB}" type="parTrans" cxnId="{D72D1A71-9591-492B-9BF2-D23C972F52A6}">
      <dgm:prSet/>
      <dgm:spPr/>
      <dgm:t>
        <a:bodyPr/>
        <a:lstStyle/>
        <a:p>
          <a:endParaRPr lang="en-GB" sz="1400"/>
        </a:p>
      </dgm:t>
    </dgm:pt>
    <dgm:pt modelId="{2D88C667-076E-4F83-915B-0B6C2CBE58EB}" type="sibTrans" cxnId="{D72D1A71-9591-492B-9BF2-D23C972F52A6}">
      <dgm:prSet custT="1"/>
      <dgm:spPr/>
      <dgm:t>
        <a:bodyPr/>
        <a:lstStyle/>
        <a:p>
          <a:endParaRPr lang="en-GB" sz="1400"/>
        </a:p>
      </dgm:t>
    </dgm:pt>
    <dgm:pt modelId="{62BF1C48-74EA-4BFE-B06C-91568E6A9657}">
      <dgm:prSet phldrT="[Text]" custT="1"/>
      <dgm:spPr/>
      <dgm:t>
        <a:bodyPr/>
        <a:lstStyle/>
        <a:p>
          <a:r>
            <a:rPr lang="en-GB" sz="3200"/>
            <a:t>S5</a:t>
          </a:r>
        </a:p>
      </dgm:t>
    </dgm:pt>
    <dgm:pt modelId="{FA774D8A-772C-4C4E-8026-B521932FE467}" type="parTrans" cxnId="{3F957C48-A9A2-4AF1-AAE5-25AB42A6F6D5}">
      <dgm:prSet/>
      <dgm:spPr/>
      <dgm:t>
        <a:bodyPr/>
        <a:lstStyle/>
        <a:p>
          <a:endParaRPr lang="en-GB" sz="1400"/>
        </a:p>
      </dgm:t>
    </dgm:pt>
    <dgm:pt modelId="{B87A083F-E483-4AD9-BB8F-199821B180C0}" type="sibTrans" cxnId="{3F957C48-A9A2-4AF1-AAE5-25AB42A6F6D5}">
      <dgm:prSet custT="1"/>
      <dgm:spPr/>
      <dgm:t>
        <a:bodyPr/>
        <a:lstStyle/>
        <a:p>
          <a:endParaRPr lang="en-GB" sz="1400"/>
        </a:p>
      </dgm:t>
    </dgm:pt>
    <dgm:pt modelId="{9C1AE0B5-A075-42D7-85D4-088513CEBF17}">
      <dgm:prSet phldrT="[Text]" custT="1"/>
      <dgm:spPr/>
      <dgm:t>
        <a:bodyPr/>
        <a:lstStyle/>
        <a:p>
          <a:r>
            <a:rPr lang="en-GB" sz="3200"/>
            <a:t>S6</a:t>
          </a:r>
        </a:p>
      </dgm:t>
    </dgm:pt>
    <dgm:pt modelId="{369E3C45-A898-4365-A78F-774DD146DA3E}" type="parTrans" cxnId="{3EA3C22E-84B7-4F85-A481-A12BA0F50AEC}">
      <dgm:prSet/>
      <dgm:spPr/>
      <dgm:t>
        <a:bodyPr/>
        <a:lstStyle/>
        <a:p>
          <a:endParaRPr lang="en-GB" sz="1400"/>
        </a:p>
      </dgm:t>
    </dgm:pt>
    <dgm:pt modelId="{F5A8094E-0A9A-41C7-BDC5-E4A0E02A545C}" type="sibTrans" cxnId="{3EA3C22E-84B7-4F85-A481-A12BA0F50AEC}">
      <dgm:prSet/>
      <dgm:spPr/>
      <dgm:t>
        <a:bodyPr/>
        <a:lstStyle/>
        <a:p>
          <a:endParaRPr lang="en-GB" sz="1400"/>
        </a:p>
      </dgm:t>
    </dgm:pt>
    <dgm:pt modelId="{E8CA379C-024C-43BD-A98B-36EE73DB3666}" type="pres">
      <dgm:prSet presAssocID="{C35D0A9B-DF23-4730-9F9B-A18FB38BFEEC}" presName="Name0" presStyleCnt="0">
        <dgm:presLayoutVars>
          <dgm:dir/>
          <dgm:resizeHandles val="exact"/>
        </dgm:presLayoutVars>
      </dgm:prSet>
      <dgm:spPr/>
    </dgm:pt>
    <dgm:pt modelId="{17A34831-C310-4361-B789-12178EE4A303}" type="pres">
      <dgm:prSet presAssocID="{57F30D1A-8F6C-4801-ADF1-BD415C648CB6}" presName="node" presStyleLbl="node1" presStyleIdx="0" presStyleCnt="3" custLinFactY="-48303" custLinFactNeighborX="-836" custLinFactNeighborY="-100000">
        <dgm:presLayoutVars>
          <dgm:bulletEnabled val="1"/>
        </dgm:presLayoutVars>
      </dgm:prSet>
      <dgm:spPr/>
    </dgm:pt>
    <dgm:pt modelId="{D0DD8F33-4978-4A92-B9AA-DAB00019789C}" type="pres">
      <dgm:prSet presAssocID="{2D88C667-076E-4F83-915B-0B6C2CBE58EB}" presName="sibTrans" presStyleLbl="sibTrans2D1" presStyleIdx="0" presStyleCnt="2"/>
      <dgm:spPr/>
    </dgm:pt>
    <dgm:pt modelId="{3A8F23DE-7BCD-4C50-B78B-B705AEAA7B4B}" type="pres">
      <dgm:prSet presAssocID="{2D88C667-076E-4F83-915B-0B6C2CBE58EB}" presName="connectorText" presStyleLbl="sibTrans2D1" presStyleIdx="0" presStyleCnt="2"/>
      <dgm:spPr/>
    </dgm:pt>
    <dgm:pt modelId="{7AB14DBB-74B3-44F6-A5D0-3F4D9A02A483}" type="pres">
      <dgm:prSet presAssocID="{62BF1C48-74EA-4BFE-B06C-91568E6A9657}" presName="node" presStyleLbl="node1" presStyleIdx="1" presStyleCnt="3" custLinFactY="-48303" custLinFactNeighborX="17060" custLinFactNeighborY="-100000">
        <dgm:presLayoutVars>
          <dgm:bulletEnabled val="1"/>
        </dgm:presLayoutVars>
      </dgm:prSet>
      <dgm:spPr/>
    </dgm:pt>
    <dgm:pt modelId="{F09A2CC2-A26C-40FD-B2B5-45B041C3B117}" type="pres">
      <dgm:prSet presAssocID="{B87A083F-E483-4AD9-BB8F-199821B180C0}" presName="sibTrans" presStyleLbl="sibTrans2D1" presStyleIdx="1" presStyleCnt="2"/>
      <dgm:spPr/>
    </dgm:pt>
    <dgm:pt modelId="{4D1A4144-2C9E-4381-B397-D95A30649CEA}" type="pres">
      <dgm:prSet presAssocID="{B87A083F-E483-4AD9-BB8F-199821B180C0}" presName="connectorText" presStyleLbl="sibTrans2D1" presStyleIdx="1" presStyleCnt="2"/>
      <dgm:spPr/>
    </dgm:pt>
    <dgm:pt modelId="{6C8119C5-DFE3-473B-83A6-BF7E919AD935}" type="pres">
      <dgm:prSet presAssocID="{9C1AE0B5-A075-42D7-85D4-088513CEBF17}" presName="node" presStyleLbl="node1" presStyleIdx="2" presStyleCnt="3" custLinFactY="-48303" custLinFactNeighborX="837" custLinFactNeighborY="-100000">
        <dgm:presLayoutVars>
          <dgm:bulletEnabled val="1"/>
        </dgm:presLayoutVars>
      </dgm:prSet>
      <dgm:spPr/>
    </dgm:pt>
  </dgm:ptLst>
  <dgm:cxnLst>
    <dgm:cxn modelId="{271C3306-F346-4122-86FD-17C13C54B4E8}" type="presOf" srcId="{57F30D1A-8F6C-4801-ADF1-BD415C648CB6}" destId="{17A34831-C310-4361-B789-12178EE4A303}" srcOrd="0" destOrd="0" presId="urn:microsoft.com/office/officeart/2005/8/layout/process1"/>
    <dgm:cxn modelId="{3EA3C22E-84B7-4F85-A481-A12BA0F50AEC}" srcId="{C35D0A9B-DF23-4730-9F9B-A18FB38BFEEC}" destId="{9C1AE0B5-A075-42D7-85D4-088513CEBF17}" srcOrd="2" destOrd="0" parTransId="{369E3C45-A898-4365-A78F-774DD146DA3E}" sibTransId="{F5A8094E-0A9A-41C7-BDC5-E4A0E02A545C}"/>
    <dgm:cxn modelId="{F5926E31-37F8-4547-A160-D42E553AD35F}" type="presOf" srcId="{C35D0A9B-DF23-4730-9F9B-A18FB38BFEEC}" destId="{E8CA379C-024C-43BD-A98B-36EE73DB3666}" srcOrd="0" destOrd="0" presId="urn:microsoft.com/office/officeart/2005/8/layout/process1"/>
    <dgm:cxn modelId="{071D7C32-BCF4-4E83-BA09-C31341575D99}" type="presOf" srcId="{B87A083F-E483-4AD9-BB8F-199821B180C0}" destId="{F09A2CC2-A26C-40FD-B2B5-45B041C3B117}" srcOrd="0" destOrd="0" presId="urn:microsoft.com/office/officeart/2005/8/layout/process1"/>
    <dgm:cxn modelId="{6BE2F347-E570-4C24-886E-525BB10D0E31}" type="presOf" srcId="{62BF1C48-74EA-4BFE-B06C-91568E6A9657}" destId="{7AB14DBB-74B3-44F6-A5D0-3F4D9A02A483}" srcOrd="0" destOrd="0" presId="urn:microsoft.com/office/officeart/2005/8/layout/process1"/>
    <dgm:cxn modelId="{3F957C48-A9A2-4AF1-AAE5-25AB42A6F6D5}" srcId="{C35D0A9B-DF23-4730-9F9B-A18FB38BFEEC}" destId="{62BF1C48-74EA-4BFE-B06C-91568E6A9657}" srcOrd="1" destOrd="0" parTransId="{FA774D8A-772C-4C4E-8026-B521932FE467}" sibTransId="{B87A083F-E483-4AD9-BB8F-199821B180C0}"/>
    <dgm:cxn modelId="{D72D1A71-9591-492B-9BF2-D23C972F52A6}" srcId="{C35D0A9B-DF23-4730-9F9B-A18FB38BFEEC}" destId="{57F30D1A-8F6C-4801-ADF1-BD415C648CB6}" srcOrd="0" destOrd="0" parTransId="{F2248291-7A3B-4263-ABEF-94E6CF8AF6FB}" sibTransId="{2D88C667-076E-4F83-915B-0B6C2CBE58EB}"/>
    <dgm:cxn modelId="{C05EBE8B-EEE9-40D2-B705-F105134CB7CA}" type="presOf" srcId="{2D88C667-076E-4F83-915B-0B6C2CBE58EB}" destId="{D0DD8F33-4978-4A92-B9AA-DAB00019789C}" srcOrd="0" destOrd="0" presId="urn:microsoft.com/office/officeart/2005/8/layout/process1"/>
    <dgm:cxn modelId="{7ABEA492-82AD-4EA3-9EAC-F1138F505A54}" type="presOf" srcId="{B87A083F-E483-4AD9-BB8F-199821B180C0}" destId="{4D1A4144-2C9E-4381-B397-D95A30649CEA}" srcOrd="1" destOrd="0" presId="urn:microsoft.com/office/officeart/2005/8/layout/process1"/>
    <dgm:cxn modelId="{8F2649AA-E9D4-4798-B9CF-2078174D965E}" type="presOf" srcId="{2D88C667-076E-4F83-915B-0B6C2CBE58EB}" destId="{3A8F23DE-7BCD-4C50-B78B-B705AEAA7B4B}" srcOrd="1" destOrd="0" presId="urn:microsoft.com/office/officeart/2005/8/layout/process1"/>
    <dgm:cxn modelId="{3D54AFE5-22AA-4723-A05A-21D4A4BFC167}" type="presOf" srcId="{9C1AE0B5-A075-42D7-85D4-088513CEBF17}" destId="{6C8119C5-DFE3-473B-83A6-BF7E919AD935}" srcOrd="0" destOrd="0" presId="urn:microsoft.com/office/officeart/2005/8/layout/process1"/>
    <dgm:cxn modelId="{F212615A-CA71-451E-B2E2-0F4E3AF7E240}" type="presParOf" srcId="{E8CA379C-024C-43BD-A98B-36EE73DB3666}" destId="{17A34831-C310-4361-B789-12178EE4A303}" srcOrd="0" destOrd="0" presId="urn:microsoft.com/office/officeart/2005/8/layout/process1"/>
    <dgm:cxn modelId="{60C74095-4795-4BED-9E2E-7ED28E77F3FF}" type="presParOf" srcId="{E8CA379C-024C-43BD-A98B-36EE73DB3666}" destId="{D0DD8F33-4978-4A92-B9AA-DAB00019789C}" srcOrd="1" destOrd="0" presId="urn:microsoft.com/office/officeart/2005/8/layout/process1"/>
    <dgm:cxn modelId="{ED527DCB-DA12-4C2E-92B2-47EC77C06636}" type="presParOf" srcId="{D0DD8F33-4978-4A92-B9AA-DAB00019789C}" destId="{3A8F23DE-7BCD-4C50-B78B-B705AEAA7B4B}" srcOrd="0" destOrd="0" presId="urn:microsoft.com/office/officeart/2005/8/layout/process1"/>
    <dgm:cxn modelId="{FE64D2D1-D5DE-4D19-87BC-E8EECA34254C}" type="presParOf" srcId="{E8CA379C-024C-43BD-A98B-36EE73DB3666}" destId="{7AB14DBB-74B3-44F6-A5D0-3F4D9A02A483}" srcOrd="2" destOrd="0" presId="urn:microsoft.com/office/officeart/2005/8/layout/process1"/>
    <dgm:cxn modelId="{2BACC70D-A09A-4E12-964A-DDCE402EB746}" type="presParOf" srcId="{E8CA379C-024C-43BD-A98B-36EE73DB3666}" destId="{F09A2CC2-A26C-40FD-B2B5-45B041C3B117}" srcOrd="3" destOrd="0" presId="urn:microsoft.com/office/officeart/2005/8/layout/process1"/>
    <dgm:cxn modelId="{65CFCB6D-AC34-4046-A308-FBFA6970C2F7}" type="presParOf" srcId="{F09A2CC2-A26C-40FD-B2B5-45B041C3B117}" destId="{4D1A4144-2C9E-4381-B397-D95A30649CEA}" srcOrd="0" destOrd="0" presId="urn:microsoft.com/office/officeart/2005/8/layout/process1"/>
    <dgm:cxn modelId="{31C7934D-7D15-4BAD-8561-84999CE51EEA}" type="presParOf" srcId="{E8CA379C-024C-43BD-A98B-36EE73DB3666}" destId="{6C8119C5-DFE3-473B-83A6-BF7E919AD93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6171E1-E784-442E-87F9-10FB4B839D8F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DD6C5C72-937A-4DCF-8F4F-425D56DB3AE6}">
      <dgm:prSet phldrT="[Text]" custT="1"/>
      <dgm:spPr/>
      <dgm:t>
        <a:bodyPr/>
        <a:lstStyle/>
        <a:p>
          <a:r>
            <a:rPr lang="en-GB" sz="1800"/>
            <a:t>National 4 SCQF Level 4</a:t>
          </a:r>
        </a:p>
      </dgm:t>
    </dgm:pt>
    <dgm:pt modelId="{A3E28C1D-0D45-4F99-A9F4-7818B6D25AB7}" type="parTrans" cxnId="{41050017-907A-43D7-A095-F2988278A382}">
      <dgm:prSet/>
      <dgm:spPr/>
      <dgm:t>
        <a:bodyPr/>
        <a:lstStyle/>
        <a:p>
          <a:endParaRPr lang="en-GB" sz="1400"/>
        </a:p>
      </dgm:t>
    </dgm:pt>
    <dgm:pt modelId="{03D79F50-FD37-479B-9FF4-BCBB659EA718}" type="sibTrans" cxnId="{41050017-907A-43D7-A095-F2988278A382}">
      <dgm:prSet/>
      <dgm:spPr/>
      <dgm:t>
        <a:bodyPr/>
        <a:lstStyle/>
        <a:p>
          <a:endParaRPr lang="en-GB" sz="1400"/>
        </a:p>
      </dgm:t>
    </dgm:pt>
    <dgm:pt modelId="{28102F52-44DD-4E7E-97A8-7595C542E37D}">
      <dgm:prSet phldrT="[Text]" custT="1"/>
      <dgm:spPr/>
      <dgm:t>
        <a:bodyPr/>
        <a:lstStyle/>
        <a:p>
          <a:r>
            <a:rPr lang="en-GB" sz="1600"/>
            <a:t>National 5 SCQF Level 5</a:t>
          </a:r>
        </a:p>
      </dgm:t>
    </dgm:pt>
    <dgm:pt modelId="{12F751A1-BE70-4F37-8344-0DBE3F9A9599}" type="parTrans" cxnId="{AEFC9273-3233-4CDF-AFE2-A9D9081B366F}">
      <dgm:prSet/>
      <dgm:spPr/>
      <dgm:t>
        <a:bodyPr/>
        <a:lstStyle/>
        <a:p>
          <a:endParaRPr lang="en-GB" sz="1400"/>
        </a:p>
      </dgm:t>
    </dgm:pt>
    <dgm:pt modelId="{55E38029-5098-4725-BE20-610A62DE9B38}" type="sibTrans" cxnId="{AEFC9273-3233-4CDF-AFE2-A9D9081B366F}">
      <dgm:prSet/>
      <dgm:spPr/>
      <dgm:t>
        <a:bodyPr/>
        <a:lstStyle/>
        <a:p>
          <a:endParaRPr lang="en-GB" sz="1400"/>
        </a:p>
      </dgm:t>
    </dgm:pt>
    <dgm:pt modelId="{8B9E1E7E-D863-4FDB-8B74-F439F6AF1F16}">
      <dgm:prSet phldrT="[Text]" custT="1"/>
      <dgm:spPr/>
      <dgm:t>
        <a:bodyPr/>
        <a:lstStyle/>
        <a:p>
          <a:r>
            <a:rPr lang="en-GB" sz="1800"/>
            <a:t>Higher </a:t>
          </a:r>
        </a:p>
        <a:p>
          <a:r>
            <a:rPr lang="en-GB" sz="1800"/>
            <a:t>SCQF Level 6</a:t>
          </a:r>
        </a:p>
      </dgm:t>
    </dgm:pt>
    <dgm:pt modelId="{2985EC71-2AFD-41BA-A327-7404E142CFE1}" type="parTrans" cxnId="{CA5C9383-D167-43D7-81AC-65BE976D008D}">
      <dgm:prSet/>
      <dgm:spPr/>
      <dgm:t>
        <a:bodyPr/>
        <a:lstStyle/>
        <a:p>
          <a:endParaRPr lang="en-GB" sz="1400"/>
        </a:p>
      </dgm:t>
    </dgm:pt>
    <dgm:pt modelId="{45F35752-A52E-42C9-81A5-61C253C207BF}" type="sibTrans" cxnId="{CA5C9383-D167-43D7-81AC-65BE976D008D}">
      <dgm:prSet/>
      <dgm:spPr/>
      <dgm:t>
        <a:bodyPr/>
        <a:lstStyle/>
        <a:p>
          <a:endParaRPr lang="en-GB" sz="1400"/>
        </a:p>
      </dgm:t>
    </dgm:pt>
    <dgm:pt modelId="{2566C45B-C231-4DBB-A369-D2A19DEEF647}">
      <dgm:prSet phldrT="[Text]" custT="1"/>
      <dgm:spPr/>
      <dgm:t>
        <a:bodyPr/>
        <a:lstStyle/>
        <a:p>
          <a:r>
            <a:rPr lang="en-GB" sz="1800"/>
            <a:t>National 5 SCQF Level 5</a:t>
          </a:r>
        </a:p>
      </dgm:t>
    </dgm:pt>
    <dgm:pt modelId="{488489DE-8D22-49FA-B5D9-B313A649462D}" type="parTrans" cxnId="{F7F530C7-8BD5-409D-8E5A-784A72C05CE3}">
      <dgm:prSet/>
      <dgm:spPr/>
      <dgm:t>
        <a:bodyPr/>
        <a:lstStyle/>
        <a:p>
          <a:endParaRPr lang="en-GB" sz="1400"/>
        </a:p>
      </dgm:t>
    </dgm:pt>
    <dgm:pt modelId="{34DE1C7E-C2F2-46D7-8CFD-BA34EB61A6C5}" type="sibTrans" cxnId="{F7F530C7-8BD5-409D-8E5A-784A72C05CE3}">
      <dgm:prSet/>
      <dgm:spPr/>
      <dgm:t>
        <a:bodyPr/>
        <a:lstStyle/>
        <a:p>
          <a:endParaRPr lang="en-GB" sz="1400"/>
        </a:p>
      </dgm:t>
    </dgm:pt>
    <dgm:pt modelId="{0765019D-C247-4474-84CC-13A4359D26AE}">
      <dgm:prSet phldrT="[Text]" custT="1"/>
      <dgm:spPr/>
      <dgm:t>
        <a:bodyPr/>
        <a:lstStyle/>
        <a:p>
          <a:r>
            <a:rPr lang="en-GB" sz="1600"/>
            <a:t>Higher </a:t>
          </a:r>
        </a:p>
        <a:p>
          <a:r>
            <a:rPr lang="en-GB" sz="1600"/>
            <a:t>SCQF Level 6</a:t>
          </a:r>
        </a:p>
      </dgm:t>
    </dgm:pt>
    <dgm:pt modelId="{2893E4F8-80C7-4509-A677-7AAFC1B5A3BD}" type="parTrans" cxnId="{CA0DB765-8D0B-4897-88F9-F1B4650E110D}">
      <dgm:prSet/>
      <dgm:spPr/>
      <dgm:t>
        <a:bodyPr/>
        <a:lstStyle/>
        <a:p>
          <a:endParaRPr lang="en-GB" sz="1400"/>
        </a:p>
      </dgm:t>
    </dgm:pt>
    <dgm:pt modelId="{DD938400-B15C-4C01-B230-6C17A3EACE98}" type="sibTrans" cxnId="{CA0DB765-8D0B-4897-88F9-F1B4650E110D}">
      <dgm:prSet/>
      <dgm:spPr/>
      <dgm:t>
        <a:bodyPr/>
        <a:lstStyle/>
        <a:p>
          <a:endParaRPr lang="en-GB" sz="1400"/>
        </a:p>
      </dgm:t>
    </dgm:pt>
    <dgm:pt modelId="{B62FDCB8-2000-4C7A-AD32-5CAFC9177FD3}">
      <dgm:prSet phldrT="[Text]" custT="1"/>
      <dgm:spPr/>
      <dgm:t>
        <a:bodyPr/>
        <a:lstStyle/>
        <a:p>
          <a:r>
            <a:rPr lang="en-GB" sz="1400"/>
            <a:t>Advanced Higher </a:t>
          </a:r>
        </a:p>
        <a:p>
          <a:r>
            <a:rPr lang="en-GB" sz="1400"/>
            <a:t>SCQF Level 7</a:t>
          </a:r>
        </a:p>
      </dgm:t>
    </dgm:pt>
    <dgm:pt modelId="{6142CE96-81C8-474E-A643-37F66253A876}" type="parTrans" cxnId="{A401AC52-955A-4B34-BD9F-CCA8ABC000FA}">
      <dgm:prSet/>
      <dgm:spPr/>
      <dgm:t>
        <a:bodyPr/>
        <a:lstStyle/>
        <a:p>
          <a:endParaRPr lang="en-GB" sz="1400"/>
        </a:p>
      </dgm:t>
    </dgm:pt>
    <dgm:pt modelId="{9C20E492-8B35-4DE4-87C4-53303841446F}" type="sibTrans" cxnId="{A401AC52-955A-4B34-BD9F-CCA8ABC000FA}">
      <dgm:prSet/>
      <dgm:spPr/>
      <dgm:t>
        <a:bodyPr/>
        <a:lstStyle/>
        <a:p>
          <a:endParaRPr lang="en-GB" sz="1400"/>
        </a:p>
      </dgm:t>
    </dgm:pt>
    <dgm:pt modelId="{0FF2AE67-9560-476B-80F3-E2DA5540E882}">
      <dgm:prSet phldrT="[Text]" custT="1"/>
      <dgm:spPr/>
      <dgm:t>
        <a:bodyPr/>
        <a:lstStyle/>
        <a:p>
          <a:r>
            <a:rPr lang="en-GB" sz="1800"/>
            <a:t>National 5 SCQF Level 5</a:t>
          </a:r>
        </a:p>
      </dgm:t>
    </dgm:pt>
    <dgm:pt modelId="{05B17040-24DA-4597-B031-5DCDF9DDE9AB}" type="sibTrans" cxnId="{F67A388E-A8CF-4DA7-B2F5-CD3ACA9F841E}">
      <dgm:prSet/>
      <dgm:spPr/>
      <dgm:t>
        <a:bodyPr/>
        <a:lstStyle/>
        <a:p>
          <a:endParaRPr lang="en-GB" sz="1400"/>
        </a:p>
      </dgm:t>
    </dgm:pt>
    <dgm:pt modelId="{52388710-DBDA-4313-A9AD-19A2C024D94E}" type="parTrans" cxnId="{F67A388E-A8CF-4DA7-B2F5-CD3ACA9F841E}">
      <dgm:prSet/>
      <dgm:spPr/>
      <dgm:t>
        <a:bodyPr/>
        <a:lstStyle/>
        <a:p>
          <a:endParaRPr lang="en-GB" sz="1400"/>
        </a:p>
      </dgm:t>
    </dgm:pt>
    <dgm:pt modelId="{38438F71-BE3A-46C8-8F7A-642594602E1A}">
      <dgm:prSet phldrT="[Text]" custT="1"/>
      <dgm:spPr/>
      <dgm:t>
        <a:bodyPr/>
        <a:lstStyle/>
        <a:p>
          <a:r>
            <a:rPr lang="en-GB" sz="1600"/>
            <a:t>National 4 SCQF Level 4</a:t>
          </a:r>
        </a:p>
      </dgm:t>
    </dgm:pt>
    <dgm:pt modelId="{CC94F92E-724F-406E-9D27-A9626AC97EC5}" type="sibTrans" cxnId="{4D8B2555-0F68-4AA2-B9DC-518B58979FA6}">
      <dgm:prSet/>
      <dgm:spPr/>
      <dgm:t>
        <a:bodyPr/>
        <a:lstStyle/>
        <a:p>
          <a:endParaRPr lang="en-GB" sz="1400"/>
        </a:p>
      </dgm:t>
    </dgm:pt>
    <dgm:pt modelId="{C1CE5690-C660-42E9-B471-FBAF40F3910C}" type="parTrans" cxnId="{4D8B2555-0F68-4AA2-B9DC-518B58979FA6}">
      <dgm:prSet/>
      <dgm:spPr/>
      <dgm:t>
        <a:bodyPr/>
        <a:lstStyle/>
        <a:p>
          <a:endParaRPr lang="en-GB" sz="1400"/>
        </a:p>
      </dgm:t>
    </dgm:pt>
    <dgm:pt modelId="{65DD069B-B1B5-4697-8B9A-25CD345392AF}">
      <dgm:prSet phldrT="[Text]" custT="1"/>
      <dgm:spPr/>
      <dgm:t>
        <a:bodyPr/>
        <a:lstStyle/>
        <a:p>
          <a:r>
            <a:rPr lang="en-GB" sz="1800"/>
            <a:t>National 3</a:t>
          </a:r>
        </a:p>
        <a:p>
          <a:r>
            <a:rPr lang="en-GB" sz="1800"/>
            <a:t>SCQF Level </a:t>
          </a:r>
          <a:r>
            <a:rPr lang="en-GB" sz="2000"/>
            <a:t>3</a:t>
          </a:r>
        </a:p>
      </dgm:t>
    </dgm:pt>
    <dgm:pt modelId="{23E345D8-10C2-496F-B0FD-B69112FBF800}" type="sibTrans" cxnId="{EA3A2F93-A537-4B34-87D2-103CB6F4E1D3}">
      <dgm:prSet/>
      <dgm:spPr/>
      <dgm:t>
        <a:bodyPr/>
        <a:lstStyle/>
        <a:p>
          <a:endParaRPr lang="en-GB" sz="1400"/>
        </a:p>
      </dgm:t>
    </dgm:pt>
    <dgm:pt modelId="{35280931-3F20-40C2-AADB-D26409BFBA72}" type="parTrans" cxnId="{EA3A2F93-A537-4B34-87D2-103CB6F4E1D3}">
      <dgm:prSet/>
      <dgm:spPr/>
      <dgm:t>
        <a:bodyPr/>
        <a:lstStyle/>
        <a:p>
          <a:endParaRPr lang="en-GB" sz="1400"/>
        </a:p>
      </dgm:t>
    </dgm:pt>
    <dgm:pt modelId="{F84CAFF8-0E32-46E9-9A45-F7BD45861DA5}" type="pres">
      <dgm:prSet presAssocID="{966171E1-E784-442E-87F9-10FB4B839D8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1424F02-BCC7-41D1-9B7C-E9B774B6DA0D}" type="pres">
      <dgm:prSet presAssocID="{65DD069B-B1B5-4697-8B9A-25CD345392AF}" presName="horFlow" presStyleCnt="0"/>
      <dgm:spPr/>
    </dgm:pt>
    <dgm:pt modelId="{64B8661E-6B6F-40C1-A97A-E8FE982A9D27}" type="pres">
      <dgm:prSet presAssocID="{65DD069B-B1B5-4697-8B9A-25CD345392AF}" presName="bigChev" presStyleLbl="node1" presStyleIdx="0" presStyleCnt="3" custScaleX="81740" custScaleY="66886" custLinFactNeighborX="-51068" custLinFactNeighborY="-89"/>
      <dgm:spPr/>
    </dgm:pt>
    <dgm:pt modelId="{B2FFF0B7-E3B6-4BCC-AA68-7DB7443BB839}" type="pres">
      <dgm:prSet presAssocID="{C1CE5690-C660-42E9-B471-FBAF40F3910C}" presName="parTrans" presStyleCnt="0"/>
      <dgm:spPr/>
    </dgm:pt>
    <dgm:pt modelId="{9B565ADB-DD65-49FC-B565-481AC9035097}" type="pres">
      <dgm:prSet presAssocID="{38438F71-BE3A-46C8-8F7A-642594602E1A}" presName="node" presStyleLbl="alignAccFollowNode1" presStyleIdx="0" presStyleCnt="6" custScaleX="85517" custScaleY="69802" custLinFactNeighborX="18899" custLinFactNeighborY="-1556">
        <dgm:presLayoutVars>
          <dgm:bulletEnabled val="1"/>
        </dgm:presLayoutVars>
      </dgm:prSet>
      <dgm:spPr/>
    </dgm:pt>
    <dgm:pt modelId="{2DFCC0D7-49E2-4384-83F5-621AFE77981F}" type="pres">
      <dgm:prSet presAssocID="{CC94F92E-724F-406E-9D27-A9626AC97EC5}" presName="sibTrans" presStyleCnt="0"/>
      <dgm:spPr/>
    </dgm:pt>
    <dgm:pt modelId="{48B42933-9813-4C7C-A1BD-3A8ECA54EC39}" type="pres">
      <dgm:prSet presAssocID="{0FF2AE67-9560-476B-80F3-E2DA5540E882}" presName="node" presStyleLbl="alignAccFollowNode1" presStyleIdx="1" presStyleCnt="6" custScaleX="93567" custScaleY="69802" custLinFactX="7143" custLinFactNeighborX="100000" custLinFactNeighborY="-1289">
        <dgm:presLayoutVars>
          <dgm:bulletEnabled val="1"/>
        </dgm:presLayoutVars>
      </dgm:prSet>
      <dgm:spPr/>
    </dgm:pt>
    <dgm:pt modelId="{0F69E1BA-460A-4F61-A789-81C58E504053}" type="pres">
      <dgm:prSet presAssocID="{65DD069B-B1B5-4697-8B9A-25CD345392AF}" presName="vSp" presStyleCnt="0"/>
      <dgm:spPr/>
    </dgm:pt>
    <dgm:pt modelId="{3A3DE18C-7491-4D1A-83D0-3C737D91ECDB}" type="pres">
      <dgm:prSet presAssocID="{DD6C5C72-937A-4DCF-8F4F-425D56DB3AE6}" presName="horFlow" presStyleCnt="0"/>
      <dgm:spPr/>
    </dgm:pt>
    <dgm:pt modelId="{032C9344-706E-45C6-9E0D-E53FD65D5D78}" type="pres">
      <dgm:prSet presAssocID="{DD6C5C72-937A-4DCF-8F4F-425D56DB3AE6}" presName="bigChev" presStyleLbl="node1" presStyleIdx="1" presStyleCnt="3" custScaleX="81740" custScaleY="66886" custLinFactX="-3258" custLinFactNeighborX="-100000" custLinFactNeighborY="-3209"/>
      <dgm:spPr/>
    </dgm:pt>
    <dgm:pt modelId="{19EA1CED-3ED2-4143-AC26-CE89D69062FE}" type="pres">
      <dgm:prSet presAssocID="{12F751A1-BE70-4F37-8344-0DBE3F9A9599}" presName="parTrans" presStyleCnt="0"/>
      <dgm:spPr/>
    </dgm:pt>
    <dgm:pt modelId="{FC6D6EFA-3D84-4E62-BBBE-F9A60DE2328D}" type="pres">
      <dgm:prSet presAssocID="{28102F52-44DD-4E7E-97A8-7595C542E37D}" presName="node" presStyleLbl="alignAccFollowNode1" presStyleIdx="2" presStyleCnt="6" custScaleX="85517" custScaleY="69802" custLinFactNeighborX="18899" custLinFactNeighborY="-1556">
        <dgm:presLayoutVars>
          <dgm:bulletEnabled val="1"/>
        </dgm:presLayoutVars>
      </dgm:prSet>
      <dgm:spPr/>
    </dgm:pt>
    <dgm:pt modelId="{EB46B34D-9D01-49DB-ACB3-E35088489D19}" type="pres">
      <dgm:prSet presAssocID="{55E38029-5098-4725-BE20-610A62DE9B38}" presName="sibTrans" presStyleCnt="0"/>
      <dgm:spPr/>
    </dgm:pt>
    <dgm:pt modelId="{399023B3-7FA2-4120-99A5-51B95D3C24CA}" type="pres">
      <dgm:prSet presAssocID="{8B9E1E7E-D863-4FDB-8B74-F439F6AF1F16}" presName="node" presStyleLbl="alignAccFollowNode1" presStyleIdx="3" presStyleCnt="6" custScaleX="93567" custScaleY="69802" custLinFactX="7143" custLinFactNeighborX="100000" custLinFactNeighborY="-1289">
        <dgm:presLayoutVars>
          <dgm:bulletEnabled val="1"/>
        </dgm:presLayoutVars>
      </dgm:prSet>
      <dgm:spPr/>
    </dgm:pt>
    <dgm:pt modelId="{BC65F5B6-A37E-4C18-A169-19EE8BD88F15}" type="pres">
      <dgm:prSet presAssocID="{DD6C5C72-937A-4DCF-8F4F-425D56DB3AE6}" presName="vSp" presStyleCnt="0"/>
      <dgm:spPr/>
    </dgm:pt>
    <dgm:pt modelId="{BA380CBB-D384-4E10-AEFC-47D3885EC782}" type="pres">
      <dgm:prSet presAssocID="{2566C45B-C231-4DBB-A369-D2A19DEEF647}" presName="horFlow" presStyleCnt="0"/>
      <dgm:spPr/>
    </dgm:pt>
    <dgm:pt modelId="{9CC3C018-037F-4DD0-AD08-C63B90ECE793}" type="pres">
      <dgm:prSet presAssocID="{2566C45B-C231-4DBB-A369-D2A19DEEF647}" presName="bigChev" presStyleLbl="node1" presStyleIdx="2" presStyleCnt="3" custScaleX="81740" custScaleY="66886" custLinFactX="-3258" custLinFactNeighborX="-100000" custLinFactNeighborY="-3209"/>
      <dgm:spPr/>
    </dgm:pt>
    <dgm:pt modelId="{F382B5D6-BF88-4559-8B64-1878896D9690}" type="pres">
      <dgm:prSet presAssocID="{2893E4F8-80C7-4509-A677-7AAFC1B5A3BD}" presName="parTrans" presStyleCnt="0"/>
      <dgm:spPr/>
    </dgm:pt>
    <dgm:pt modelId="{DB6C1427-95FE-4668-AEA1-6CBA19B1B4D7}" type="pres">
      <dgm:prSet presAssocID="{0765019D-C247-4474-84CC-13A4359D26AE}" presName="node" presStyleLbl="alignAccFollowNode1" presStyleIdx="4" presStyleCnt="6" custScaleX="85517" custScaleY="69802" custLinFactNeighborX="18899" custLinFactNeighborY="-1556">
        <dgm:presLayoutVars>
          <dgm:bulletEnabled val="1"/>
        </dgm:presLayoutVars>
      </dgm:prSet>
      <dgm:spPr/>
    </dgm:pt>
    <dgm:pt modelId="{3E73FBBA-9440-4466-A86B-4D3667E876A4}" type="pres">
      <dgm:prSet presAssocID="{DD938400-B15C-4C01-B230-6C17A3EACE98}" presName="sibTrans" presStyleCnt="0"/>
      <dgm:spPr/>
    </dgm:pt>
    <dgm:pt modelId="{F89DCAFC-A510-402E-9060-45D9656252BD}" type="pres">
      <dgm:prSet presAssocID="{B62FDCB8-2000-4C7A-AD32-5CAFC9177FD3}" presName="node" presStyleLbl="alignAccFollowNode1" presStyleIdx="5" presStyleCnt="6" custScaleX="93567" custScaleY="69802" custLinFactX="7143" custLinFactNeighborX="100000" custLinFactNeighborY="-1289">
        <dgm:presLayoutVars>
          <dgm:bulletEnabled val="1"/>
        </dgm:presLayoutVars>
      </dgm:prSet>
      <dgm:spPr/>
    </dgm:pt>
  </dgm:ptLst>
  <dgm:cxnLst>
    <dgm:cxn modelId="{BFE3F213-EB81-4903-978C-048BF50D29EE}" type="presOf" srcId="{966171E1-E784-442E-87F9-10FB4B839D8F}" destId="{F84CAFF8-0E32-46E9-9A45-F7BD45861DA5}" srcOrd="0" destOrd="0" presId="urn:microsoft.com/office/officeart/2005/8/layout/lProcess3"/>
    <dgm:cxn modelId="{41050017-907A-43D7-A095-F2988278A382}" srcId="{966171E1-E784-442E-87F9-10FB4B839D8F}" destId="{DD6C5C72-937A-4DCF-8F4F-425D56DB3AE6}" srcOrd="1" destOrd="0" parTransId="{A3E28C1D-0D45-4F99-A9F4-7818B6D25AB7}" sibTransId="{03D79F50-FD37-479B-9FF4-BCBB659EA718}"/>
    <dgm:cxn modelId="{CA0DB765-8D0B-4897-88F9-F1B4650E110D}" srcId="{2566C45B-C231-4DBB-A369-D2A19DEEF647}" destId="{0765019D-C247-4474-84CC-13A4359D26AE}" srcOrd="0" destOrd="0" parTransId="{2893E4F8-80C7-4509-A677-7AAFC1B5A3BD}" sibTransId="{DD938400-B15C-4C01-B230-6C17A3EACE98}"/>
    <dgm:cxn modelId="{A401AC52-955A-4B34-BD9F-CCA8ABC000FA}" srcId="{2566C45B-C231-4DBB-A369-D2A19DEEF647}" destId="{B62FDCB8-2000-4C7A-AD32-5CAFC9177FD3}" srcOrd="1" destOrd="0" parTransId="{6142CE96-81C8-474E-A643-37F66253A876}" sibTransId="{9C20E492-8B35-4DE4-87C4-53303841446F}"/>
    <dgm:cxn modelId="{AEFC9273-3233-4CDF-AFE2-A9D9081B366F}" srcId="{DD6C5C72-937A-4DCF-8F4F-425D56DB3AE6}" destId="{28102F52-44DD-4E7E-97A8-7595C542E37D}" srcOrd="0" destOrd="0" parTransId="{12F751A1-BE70-4F37-8344-0DBE3F9A9599}" sibTransId="{55E38029-5098-4725-BE20-610A62DE9B38}"/>
    <dgm:cxn modelId="{A79D7D74-7451-4285-A82C-4A3174E5B307}" type="presOf" srcId="{65DD069B-B1B5-4697-8B9A-25CD345392AF}" destId="{64B8661E-6B6F-40C1-A97A-E8FE982A9D27}" srcOrd="0" destOrd="0" presId="urn:microsoft.com/office/officeart/2005/8/layout/lProcess3"/>
    <dgm:cxn modelId="{4D8B2555-0F68-4AA2-B9DC-518B58979FA6}" srcId="{65DD069B-B1B5-4697-8B9A-25CD345392AF}" destId="{38438F71-BE3A-46C8-8F7A-642594602E1A}" srcOrd="0" destOrd="0" parTransId="{C1CE5690-C660-42E9-B471-FBAF40F3910C}" sibTransId="{CC94F92E-724F-406E-9D27-A9626AC97EC5}"/>
    <dgm:cxn modelId="{96310156-F9A2-455E-9690-98CA8BF1AF67}" type="presOf" srcId="{2566C45B-C231-4DBB-A369-D2A19DEEF647}" destId="{9CC3C018-037F-4DD0-AD08-C63B90ECE793}" srcOrd="0" destOrd="0" presId="urn:microsoft.com/office/officeart/2005/8/layout/lProcess3"/>
    <dgm:cxn modelId="{6B8EDC81-0B07-4DD7-86DA-DE316F052F29}" type="presOf" srcId="{8B9E1E7E-D863-4FDB-8B74-F439F6AF1F16}" destId="{399023B3-7FA2-4120-99A5-51B95D3C24CA}" srcOrd="0" destOrd="0" presId="urn:microsoft.com/office/officeart/2005/8/layout/lProcess3"/>
    <dgm:cxn modelId="{CA5C9383-D167-43D7-81AC-65BE976D008D}" srcId="{DD6C5C72-937A-4DCF-8F4F-425D56DB3AE6}" destId="{8B9E1E7E-D863-4FDB-8B74-F439F6AF1F16}" srcOrd="1" destOrd="0" parTransId="{2985EC71-2AFD-41BA-A327-7404E142CFE1}" sibTransId="{45F35752-A52E-42C9-81A5-61C253C207BF}"/>
    <dgm:cxn modelId="{F67A388E-A8CF-4DA7-B2F5-CD3ACA9F841E}" srcId="{65DD069B-B1B5-4697-8B9A-25CD345392AF}" destId="{0FF2AE67-9560-476B-80F3-E2DA5540E882}" srcOrd="1" destOrd="0" parTransId="{52388710-DBDA-4313-A9AD-19A2C024D94E}" sibTransId="{05B17040-24DA-4597-B031-5DCDF9DDE9AB}"/>
    <dgm:cxn modelId="{EA3A2F93-A537-4B34-87D2-103CB6F4E1D3}" srcId="{966171E1-E784-442E-87F9-10FB4B839D8F}" destId="{65DD069B-B1B5-4697-8B9A-25CD345392AF}" srcOrd="0" destOrd="0" parTransId="{35280931-3F20-40C2-AADB-D26409BFBA72}" sibTransId="{23E345D8-10C2-496F-B0FD-B69112FBF800}"/>
    <dgm:cxn modelId="{174328A3-D4A4-4909-B965-E7E0ABB1FEE3}" type="presOf" srcId="{0765019D-C247-4474-84CC-13A4359D26AE}" destId="{DB6C1427-95FE-4668-AEA1-6CBA19B1B4D7}" srcOrd="0" destOrd="0" presId="urn:microsoft.com/office/officeart/2005/8/layout/lProcess3"/>
    <dgm:cxn modelId="{F7F530C7-8BD5-409D-8E5A-784A72C05CE3}" srcId="{966171E1-E784-442E-87F9-10FB4B839D8F}" destId="{2566C45B-C231-4DBB-A369-D2A19DEEF647}" srcOrd="2" destOrd="0" parTransId="{488489DE-8D22-49FA-B5D9-B313A649462D}" sibTransId="{34DE1C7E-C2F2-46D7-8CFD-BA34EB61A6C5}"/>
    <dgm:cxn modelId="{60F4CACC-F2E2-424D-BAC9-9A3F7092E3D5}" type="presOf" srcId="{38438F71-BE3A-46C8-8F7A-642594602E1A}" destId="{9B565ADB-DD65-49FC-B565-481AC9035097}" srcOrd="0" destOrd="0" presId="urn:microsoft.com/office/officeart/2005/8/layout/lProcess3"/>
    <dgm:cxn modelId="{280D5FD6-CE5C-4F70-AB0B-4B6737B9A16B}" type="presOf" srcId="{28102F52-44DD-4E7E-97A8-7595C542E37D}" destId="{FC6D6EFA-3D84-4E62-BBBE-F9A60DE2328D}" srcOrd="0" destOrd="0" presId="urn:microsoft.com/office/officeart/2005/8/layout/lProcess3"/>
    <dgm:cxn modelId="{CA226CD6-17FB-45A5-81EF-13D9B3D3E440}" type="presOf" srcId="{DD6C5C72-937A-4DCF-8F4F-425D56DB3AE6}" destId="{032C9344-706E-45C6-9E0D-E53FD65D5D78}" srcOrd="0" destOrd="0" presId="urn:microsoft.com/office/officeart/2005/8/layout/lProcess3"/>
    <dgm:cxn modelId="{9FD619F0-AB74-425E-A943-927359C66999}" type="presOf" srcId="{0FF2AE67-9560-476B-80F3-E2DA5540E882}" destId="{48B42933-9813-4C7C-A1BD-3A8ECA54EC39}" srcOrd="0" destOrd="0" presId="urn:microsoft.com/office/officeart/2005/8/layout/lProcess3"/>
    <dgm:cxn modelId="{368E39F8-398E-4FFE-93D9-1FE520936B8C}" type="presOf" srcId="{B62FDCB8-2000-4C7A-AD32-5CAFC9177FD3}" destId="{F89DCAFC-A510-402E-9060-45D9656252BD}" srcOrd="0" destOrd="0" presId="urn:microsoft.com/office/officeart/2005/8/layout/lProcess3"/>
    <dgm:cxn modelId="{3FD64FCE-4762-4C85-99AD-3182D5AF2CCF}" type="presParOf" srcId="{F84CAFF8-0E32-46E9-9A45-F7BD45861DA5}" destId="{21424F02-BCC7-41D1-9B7C-E9B774B6DA0D}" srcOrd="0" destOrd="0" presId="urn:microsoft.com/office/officeart/2005/8/layout/lProcess3"/>
    <dgm:cxn modelId="{CBAC7A8C-7B16-4AB6-9FB4-602D013DCDC6}" type="presParOf" srcId="{21424F02-BCC7-41D1-9B7C-E9B774B6DA0D}" destId="{64B8661E-6B6F-40C1-A97A-E8FE982A9D27}" srcOrd="0" destOrd="0" presId="urn:microsoft.com/office/officeart/2005/8/layout/lProcess3"/>
    <dgm:cxn modelId="{462CD15F-0045-49C8-8530-B2E385BC3FF0}" type="presParOf" srcId="{21424F02-BCC7-41D1-9B7C-E9B774B6DA0D}" destId="{B2FFF0B7-E3B6-4BCC-AA68-7DB7443BB839}" srcOrd="1" destOrd="0" presId="urn:microsoft.com/office/officeart/2005/8/layout/lProcess3"/>
    <dgm:cxn modelId="{12394E83-989B-49D8-A117-4663CB1D0F62}" type="presParOf" srcId="{21424F02-BCC7-41D1-9B7C-E9B774B6DA0D}" destId="{9B565ADB-DD65-49FC-B565-481AC9035097}" srcOrd="2" destOrd="0" presId="urn:microsoft.com/office/officeart/2005/8/layout/lProcess3"/>
    <dgm:cxn modelId="{FC4416EA-80E9-4E75-B652-EF40C5303ADB}" type="presParOf" srcId="{21424F02-BCC7-41D1-9B7C-E9B774B6DA0D}" destId="{2DFCC0D7-49E2-4384-83F5-621AFE77981F}" srcOrd="3" destOrd="0" presId="urn:microsoft.com/office/officeart/2005/8/layout/lProcess3"/>
    <dgm:cxn modelId="{023B31A2-A83D-40B9-9E60-6562912485D9}" type="presParOf" srcId="{21424F02-BCC7-41D1-9B7C-E9B774B6DA0D}" destId="{48B42933-9813-4C7C-A1BD-3A8ECA54EC39}" srcOrd="4" destOrd="0" presId="urn:microsoft.com/office/officeart/2005/8/layout/lProcess3"/>
    <dgm:cxn modelId="{94829940-0463-4829-804A-A471027A12AB}" type="presParOf" srcId="{F84CAFF8-0E32-46E9-9A45-F7BD45861DA5}" destId="{0F69E1BA-460A-4F61-A789-81C58E504053}" srcOrd="1" destOrd="0" presId="urn:microsoft.com/office/officeart/2005/8/layout/lProcess3"/>
    <dgm:cxn modelId="{432AC4E4-CF7F-420A-935B-DF8DDCC02291}" type="presParOf" srcId="{F84CAFF8-0E32-46E9-9A45-F7BD45861DA5}" destId="{3A3DE18C-7491-4D1A-83D0-3C737D91ECDB}" srcOrd="2" destOrd="0" presId="urn:microsoft.com/office/officeart/2005/8/layout/lProcess3"/>
    <dgm:cxn modelId="{C9CA90E5-E97F-44F4-B50C-070E1E7EA82B}" type="presParOf" srcId="{3A3DE18C-7491-4D1A-83D0-3C737D91ECDB}" destId="{032C9344-706E-45C6-9E0D-E53FD65D5D78}" srcOrd="0" destOrd="0" presId="urn:microsoft.com/office/officeart/2005/8/layout/lProcess3"/>
    <dgm:cxn modelId="{D063BE0A-F30B-4790-A6DB-F152E59DD262}" type="presParOf" srcId="{3A3DE18C-7491-4D1A-83D0-3C737D91ECDB}" destId="{19EA1CED-3ED2-4143-AC26-CE89D69062FE}" srcOrd="1" destOrd="0" presId="urn:microsoft.com/office/officeart/2005/8/layout/lProcess3"/>
    <dgm:cxn modelId="{A2CCE259-2A71-4DF4-A447-259E3A893C36}" type="presParOf" srcId="{3A3DE18C-7491-4D1A-83D0-3C737D91ECDB}" destId="{FC6D6EFA-3D84-4E62-BBBE-F9A60DE2328D}" srcOrd="2" destOrd="0" presId="urn:microsoft.com/office/officeart/2005/8/layout/lProcess3"/>
    <dgm:cxn modelId="{6EA5D238-2F6F-4817-9FD1-E465F0E08882}" type="presParOf" srcId="{3A3DE18C-7491-4D1A-83D0-3C737D91ECDB}" destId="{EB46B34D-9D01-49DB-ACB3-E35088489D19}" srcOrd="3" destOrd="0" presId="urn:microsoft.com/office/officeart/2005/8/layout/lProcess3"/>
    <dgm:cxn modelId="{2812A6BF-4637-4A84-935F-824F927B19B6}" type="presParOf" srcId="{3A3DE18C-7491-4D1A-83D0-3C737D91ECDB}" destId="{399023B3-7FA2-4120-99A5-51B95D3C24CA}" srcOrd="4" destOrd="0" presId="urn:microsoft.com/office/officeart/2005/8/layout/lProcess3"/>
    <dgm:cxn modelId="{C28EE05C-50CC-47A0-B912-0129F53DDA7A}" type="presParOf" srcId="{F84CAFF8-0E32-46E9-9A45-F7BD45861DA5}" destId="{BC65F5B6-A37E-4C18-A169-19EE8BD88F15}" srcOrd="3" destOrd="0" presId="urn:microsoft.com/office/officeart/2005/8/layout/lProcess3"/>
    <dgm:cxn modelId="{26B770DC-8471-46ED-A709-382C47750DB9}" type="presParOf" srcId="{F84CAFF8-0E32-46E9-9A45-F7BD45861DA5}" destId="{BA380CBB-D384-4E10-AEFC-47D3885EC782}" srcOrd="4" destOrd="0" presId="urn:microsoft.com/office/officeart/2005/8/layout/lProcess3"/>
    <dgm:cxn modelId="{99309EAF-08BF-4D87-BBE3-5C3090ADC1D0}" type="presParOf" srcId="{BA380CBB-D384-4E10-AEFC-47D3885EC782}" destId="{9CC3C018-037F-4DD0-AD08-C63B90ECE793}" srcOrd="0" destOrd="0" presId="urn:microsoft.com/office/officeart/2005/8/layout/lProcess3"/>
    <dgm:cxn modelId="{8DBE3D5C-200F-4CA6-9A03-9C7CE37C22DE}" type="presParOf" srcId="{BA380CBB-D384-4E10-AEFC-47D3885EC782}" destId="{F382B5D6-BF88-4559-8B64-1878896D9690}" srcOrd="1" destOrd="0" presId="urn:microsoft.com/office/officeart/2005/8/layout/lProcess3"/>
    <dgm:cxn modelId="{AE8AC57C-6005-4BB2-A31B-D5E4EC3908F3}" type="presParOf" srcId="{BA380CBB-D384-4E10-AEFC-47D3885EC782}" destId="{DB6C1427-95FE-4668-AEA1-6CBA19B1B4D7}" srcOrd="2" destOrd="0" presId="urn:microsoft.com/office/officeart/2005/8/layout/lProcess3"/>
    <dgm:cxn modelId="{152305D5-CB9D-4B9C-9662-402F1062B91E}" type="presParOf" srcId="{BA380CBB-D384-4E10-AEFC-47D3885EC782}" destId="{3E73FBBA-9440-4466-A86B-4D3667E876A4}" srcOrd="3" destOrd="0" presId="urn:microsoft.com/office/officeart/2005/8/layout/lProcess3"/>
    <dgm:cxn modelId="{7657EA56-AA11-4846-AB44-B09A00328474}" type="presParOf" srcId="{BA380CBB-D384-4E10-AEFC-47D3885EC782}" destId="{F89DCAFC-A510-402E-9060-45D9656252B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34831-C310-4361-B789-12178EE4A303}">
      <dsp:nvSpPr>
        <dsp:cNvPr id="0" name=""/>
        <dsp:cNvSpPr/>
      </dsp:nvSpPr>
      <dsp:spPr>
        <a:xfrm>
          <a:off x="3" y="0"/>
          <a:ext cx="1763197" cy="1057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S4</a:t>
          </a:r>
        </a:p>
      </dsp:txBody>
      <dsp:txXfrm>
        <a:off x="30988" y="30985"/>
        <a:ext cx="1701227" cy="995948"/>
      </dsp:txXfrm>
    </dsp:sp>
    <dsp:sp modelId="{D0DD8F33-4978-4A92-B9AA-DAB00019789C}">
      <dsp:nvSpPr>
        <dsp:cNvPr id="0" name=""/>
        <dsp:cNvSpPr/>
      </dsp:nvSpPr>
      <dsp:spPr>
        <a:xfrm>
          <a:off x="1971074" y="310322"/>
          <a:ext cx="440692" cy="4372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971074" y="397777"/>
        <a:ext cx="309510" cy="262363"/>
      </dsp:txXfrm>
    </dsp:sp>
    <dsp:sp modelId="{7AB14DBB-74B3-44F6-A5D0-3F4D9A02A483}">
      <dsp:nvSpPr>
        <dsp:cNvPr id="0" name=""/>
        <dsp:cNvSpPr/>
      </dsp:nvSpPr>
      <dsp:spPr>
        <a:xfrm>
          <a:off x="2594696" y="0"/>
          <a:ext cx="1763197" cy="1057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S5</a:t>
          </a:r>
        </a:p>
      </dsp:txBody>
      <dsp:txXfrm>
        <a:off x="2625681" y="30985"/>
        <a:ext cx="1701227" cy="995948"/>
      </dsp:txXfrm>
    </dsp:sp>
    <dsp:sp modelId="{F09A2CC2-A26C-40FD-B2B5-45B041C3B117}">
      <dsp:nvSpPr>
        <dsp:cNvPr id="0" name=""/>
        <dsp:cNvSpPr/>
      </dsp:nvSpPr>
      <dsp:spPr>
        <a:xfrm>
          <a:off x="4505608" y="310322"/>
          <a:ext cx="313154" cy="4372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4505608" y="397777"/>
        <a:ext cx="219208" cy="262363"/>
      </dsp:txXfrm>
    </dsp:sp>
    <dsp:sp modelId="{6C8119C5-DFE3-473B-83A6-BF7E919AD935}">
      <dsp:nvSpPr>
        <dsp:cNvPr id="0" name=""/>
        <dsp:cNvSpPr/>
      </dsp:nvSpPr>
      <dsp:spPr>
        <a:xfrm>
          <a:off x="4948752" y="0"/>
          <a:ext cx="1763197" cy="1057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S6</a:t>
          </a:r>
        </a:p>
      </dsp:txBody>
      <dsp:txXfrm>
        <a:off x="4979737" y="30985"/>
        <a:ext cx="1701227" cy="99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8661E-6B6F-40C1-A97A-E8FE982A9D27}">
      <dsp:nvSpPr>
        <dsp:cNvPr id="0" name=""/>
        <dsp:cNvSpPr/>
      </dsp:nvSpPr>
      <dsp:spPr>
        <a:xfrm>
          <a:off x="0" y="0"/>
          <a:ext cx="2320392" cy="7594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National 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SCQF Level </a:t>
          </a:r>
          <a:r>
            <a:rPr lang="en-GB" sz="2000" kern="1200"/>
            <a:t>3</a:t>
          </a:r>
        </a:p>
      </dsp:txBody>
      <dsp:txXfrm>
        <a:off x="379745" y="0"/>
        <a:ext cx="1560903" cy="759489"/>
      </dsp:txXfrm>
    </dsp:sp>
    <dsp:sp modelId="{9B565ADB-DD65-49FC-B565-481AC9035097}">
      <dsp:nvSpPr>
        <dsp:cNvPr id="0" name=""/>
        <dsp:cNvSpPr/>
      </dsp:nvSpPr>
      <dsp:spPr>
        <a:xfrm>
          <a:off x="2202156" y="37156"/>
          <a:ext cx="2014917" cy="65785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National 4 SCQF Level 4</a:t>
          </a:r>
        </a:p>
      </dsp:txBody>
      <dsp:txXfrm>
        <a:off x="2531085" y="37156"/>
        <a:ext cx="1357059" cy="657858"/>
      </dsp:txXfrm>
    </dsp:sp>
    <dsp:sp modelId="{48B42933-9813-4C7C-A1BD-3A8ECA54EC39}">
      <dsp:nvSpPr>
        <dsp:cNvPr id="0" name=""/>
        <dsp:cNvSpPr/>
      </dsp:nvSpPr>
      <dsp:spPr>
        <a:xfrm>
          <a:off x="4013331" y="39672"/>
          <a:ext cx="2204588" cy="65785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National 5 SCQF Level 5</a:t>
          </a:r>
        </a:p>
      </dsp:txBody>
      <dsp:txXfrm>
        <a:off x="4342260" y="39672"/>
        <a:ext cx="1546730" cy="657858"/>
      </dsp:txXfrm>
    </dsp:sp>
    <dsp:sp modelId="{032C9344-706E-45C6-9E0D-E53FD65D5D78}">
      <dsp:nvSpPr>
        <dsp:cNvPr id="0" name=""/>
        <dsp:cNvSpPr/>
      </dsp:nvSpPr>
      <dsp:spPr>
        <a:xfrm>
          <a:off x="0" y="883026"/>
          <a:ext cx="2320392" cy="7594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National 4 SCQF Level 4</a:t>
          </a:r>
        </a:p>
      </dsp:txBody>
      <dsp:txXfrm>
        <a:off x="379745" y="883026"/>
        <a:ext cx="1560903" cy="759489"/>
      </dsp:txXfrm>
    </dsp:sp>
    <dsp:sp modelId="{FC6D6EFA-3D84-4E62-BBBE-F9A60DE2328D}">
      <dsp:nvSpPr>
        <dsp:cNvPr id="0" name=""/>
        <dsp:cNvSpPr/>
      </dsp:nvSpPr>
      <dsp:spPr>
        <a:xfrm>
          <a:off x="2202156" y="955615"/>
          <a:ext cx="2014917" cy="65785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National 5 SCQF Level 5</a:t>
          </a:r>
        </a:p>
      </dsp:txBody>
      <dsp:txXfrm>
        <a:off x="2531085" y="955615"/>
        <a:ext cx="1357059" cy="657858"/>
      </dsp:txXfrm>
    </dsp:sp>
    <dsp:sp modelId="{399023B3-7FA2-4120-99A5-51B95D3C24CA}">
      <dsp:nvSpPr>
        <dsp:cNvPr id="0" name=""/>
        <dsp:cNvSpPr/>
      </dsp:nvSpPr>
      <dsp:spPr>
        <a:xfrm>
          <a:off x="4013331" y="958132"/>
          <a:ext cx="2204588" cy="65785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Higher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SCQF Level 6</a:t>
          </a:r>
        </a:p>
      </dsp:txBody>
      <dsp:txXfrm>
        <a:off x="4342260" y="958132"/>
        <a:ext cx="1546730" cy="657858"/>
      </dsp:txXfrm>
    </dsp:sp>
    <dsp:sp modelId="{9CC3C018-037F-4DD0-AD08-C63B90ECE793}">
      <dsp:nvSpPr>
        <dsp:cNvPr id="0" name=""/>
        <dsp:cNvSpPr/>
      </dsp:nvSpPr>
      <dsp:spPr>
        <a:xfrm>
          <a:off x="0" y="1801486"/>
          <a:ext cx="2320392" cy="7594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National 5 SCQF Level 5</a:t>
          </a:r>
        </a:p>
      </dsp:txBody>
      <dsp:txXfrm>
        <a:off x="379745" y="1801486"/>
        <a:ext cx="1560903" cy="759489"/>
      </dsp:txXfrm>
    </dsp:sp>
    <dsp:sp modelId="{DB6C1427-95FE-4668-AEA1-6CBA19B1B4D7}">
      <dsp:nvSpPr>
        <dsp:cNvPr id="0" name=""/>
        <dsp:cNvSpPr/>
      </dsp:nvSpPr>
      <dsp:spPr>
        <a:xfrm>
          <a:off x="2202156" y="1874075"/>
          <a:ext cx="2014917" cy="65785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Higher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SCQF Level 6</a:t>
          </a:r>
        </a:p>
      </dsp:txBody>
      <dsp:txXfrm>
        <a:off x="2531085" y="1874075"/>
        <a:ext cx="1357059" cy="657858"/>
      </dsp:txXfrm>
    </dsp:sp>
    <dsp:sp modelId="{F89DCAFC-A510-402E-9060-45D9656252BD}">
      <dsp:nvSpPr>
        <dsp:cNvPr id="0" name=""/>
        <dsp:cNvSpPr/>
      </dsp:nvSpPr>
      <dsp:spPr>
        <a:xfrm>
          <a:off x="4013331" y="1876591"/>
          <a:ext cx="2204588" cy="65785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Advanced Higher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SCQF Level 7</a:t>
          </a:r>
        </a:p>
      </dsp:txBody>
      <dsp:txXfrm>
        <a:off x="4342260" y="1876591"/>
        <a:ext cx="1546730" cy="657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15347-D812-CA47-9077-02CB49A10A21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18666-BE40-D44E-87C9-33ACEDA9A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6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600" y="900001"/>
            <a:ext cx="5664600" cy="2110050"/>
          </a:xfrm>
        </p:spPr>
        <p:txBody>
          <a:bodyPr/>
          <a:lstStyle>
            <a:lvl1pPr algn="l">
              <a:lnSpc>
                <a:spcPts val="7700"/>
              </a:lnSpc>
              <a:defRPr sz="7400" spc="-6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200" y="2993400"/>
            <a:ext cx="4201200" cy="1752600"/>
          </a:xfrm>
        </p:spPr>
        <p:txBody>
          <a:bodyPr/>
          <a:lstStyle>
            <a:lvl1pPr marL="0" indent="0" algn="l">
              <a:lnSpc>
                <a:spcPts val="4600"/>
              </a:lnSpc>
              <a:spcBef>
                <a:spcPts val="0"/>
              </a:spcBef>
              <a:buNone/>
              <a:defRPr sz="4000" spc="-6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6268"/>
            <a:ext cx="1584000" cy="835865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 noChangeAspect="1"/>
          </p:cNvSpPr>
          <p:nvPr>
            <p:ph type="pic" sz="quarter" idx="10" hasCustomPrompt="1"/>
          </p:nvPr>
        </p:nvSpPr>
        <p:spPr>
          <a:xfrm rot="21300000">
            <a:off x="5091484" y="3214744"/>
            <a:ext cx="3583742" cy="3809651"/>
          </a:xfrm>
          <a:noFill/>
        </p:spPr>
        <p:txBody>
          <a:bodyPr tIns="118800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image or delete</a:t>
            </a:r>
          </a:p>
        </p:txBody>
      </p:sp>
    </p:spTree>
    <p:extLst>
      <p:ext uri="{BB962C8B-B14F-4D97-AF65-F5344CB8AC3E}">
        <p14:creationId xmlns:p14="http://schemas.microsoft.com/office/powerpoint/2010/main" val="214971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78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7DB7-0790-0D42-AF2D-E7EDDA64F6B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3BFC-F51F-9148-8FED-C69F25518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36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7DB7-0790-0D42-AF2D-E7EDDA64F6B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3BFC-F51F-9148-8FED-C69F25518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0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7DB7-0790-0D42-AF2D-E7EDDA64F6B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3BFC-F51F-9148-8FED-C69F25518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08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7DB7-0790-0D42-AF2D-E7EDDA64F6B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3BFC-F51F-9148-8FED-C69F25518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50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7DB7-0790-0D42-AF2D-E7EDDA64F6B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3BFC-F51F-9148-8FED-C69F25518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98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7DB7-0790-0D42-AF2D-E7EDDA64F6B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3BFC-F51F-9148-8FED-C69F25518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65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7DB7-0790-0D42-AF2D-E7EDDA64F6B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3BFC-F51F-9148-8FED-C69F25518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88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7DB7-0790-0D42-AF2D-E7EDDA64F6B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3BFC-F51F-9148-8FED-C69F25518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69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7DB7-0790-0D42-AF2D-E7EDDA64F6B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3BFC-F51F-9148-8FED-C69F25518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7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600" y="900001"/>
            <a:ext cx="5664600" cy="2110050"/>
          </a:xfrm>
        </p:spPr>
        <p:txBody>
          <a:bodyPr/>
          <a:lstStyle>
            <a:lvl1pPr algn="l">
              <a:lnSpc>
                <a:spcPts val="7700"/>
              </a:lnSpc>
              <a:defRPr sz="7400" spc="-6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200" y="2993400"/>
            <a:ext cx="4201200" cy="1752600"/>
          </a:xfrm>
        </p:spPr>
        <p:txBody>
          <a:bodyPr/>
          <a:lstStyle>
            <a:lvl1pPr marL="0" indent="0" algn="l">
              <a:lnSpc>
                <a:spcPts val="4600"/>
              </a:lnSpc>
              <a:spcBef>
                <a:spcPts val="0"/>
              </a:spcBef>
              <a:buNone/>
              <a:defRPr sz="4000" spc="-6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6268"/>
            <a:ext cx="1584000" cy="835865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 noChangeAspect="1"/>
          </p:cNvSpPr>
          <p:nvPr>
            <p:ph type="pic" sz="quarter" idx="13" hasCustomPrompt="1"/>
          </p:nvPr>
        </p:nvSpPr>
        <p:spPr>
          <a:xfrm rot="21294977">
            <a:off x="3357090" y="5041858"/>
            <a:ext cx="1663718" cy="1193314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image or delete</a:t>
            </a:r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14" hasCustomPrompt="1"/>
          </p:nvPr>
        </p:nvSpPr>
        <p:spPr>
          <a:xfrm rot="21294977">
            <a:off x="5058890" y="4889458"/>
            <a:ext cx="1663718" cy="1193314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image or delete</a:t>
            </a:r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15" hasCustomPrompt="1"/>
          </p:nvPr>
        </p:nvSpPr>
        <p:spPr>
          <a:xfrm rot="21294977">
            <a:off x="6786090" y="4737057"/>
            <a:ext cx="1663718" cy="1193314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image or delete</a:t>
            </a:r>
          </a:p>
        </p:txBody>
      </p:sp>
      <p:sp>
        <p:nvSpPr>
          <p:cNvPr id="12" name="Picture Placeholder 7"/>
          <p:cNvSpPr>
            <a:spLocks noGrp="1" noChangeAspect="1"/>
          </p:cNvSpPr>
          <p:nvPr>
            <p:ph type="pic" sz="quarter" idx="16" hasCustomPrompt="1"/>
          </p:nvPr>
        </p:nvSpPr>
        <p:spPr>
          <a:xfrm rot="21294977">
            <a:off x="6896156" y="5990123"/>
            <a:ext cx="1663718" cy="1193314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image or delete</a:t>
            </a:r>
          </a:p>
        </p:txBody>
      </p:sp>
      <p:sp>
        <p:nvSpPr>
          <p:cNvPr id="13" name="Picture Placeholder 7"/>
          <p:cNvSpPr>
            <a:spLocks noGrp="1" noChangeAspect="1"/>
          </p:cNvSpPr>
          <p:nvPr>
            <p:ph type="pic" sz="quarter" idx="17" hasCustomPrompt="1"/>
          </p:nvPr>
        </p:nvSpPr>
        <p:spPr>
          <a:xfrm rot="21294977">
            <a:off x="5168955" y="6134056"/>
            <a:ext cx="1663718" cy="1193314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image or delete</a:t>
            </a:r>
          </a:p>
        </p:txBody>
      </p:sp>
      <p:sp>
        <p:nvSpPr>
          <p:cNvPr id="14" name="Picture Placeholder 7"/>
          <p:cNvSpPr>
            <a:spLocks noGrp="1" noChangeAspect="1"/>
          </p:cNvSpPr>
          <p:nvPr>
            <p:ph type="pic" sz="quarter" idx="18" hasCustomPrompt="1"/>
          </p:nvPr>
        </p:nvSpPr>
        <p:spPr>
          <a:xfrm rot="21294977">
            <a:off x="3458689" y="6286744"/>
            <a:ext cx="1663718" cy="1193314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image or delete</a:t>
            </a:r>
          </a:p>
        </p:txBody>
      </p:sp>
    </p:spTree>
    <p:extLst>
      <p:ext uri="{BB962C8B-B14F-4D97-AF65-F5344CB8AC3E}">
        <p14:creationId xmlns:p14="http://schemas.microsoft.com/office/powerpoint/2010/main" val="3878877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7DB7-0790-0D42-AF2D-E7EDDA64F6B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3BFC-F51F-9148-8FED-C69F25518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24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7DB7-0790-0D42-AF2D-E7EDDA64F6B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3BFC-F51F-9148-8FED-C69F25518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34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7DB7-0790-0D42-AF2D-E7EDDA64F6B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3BFC-F51F-9148-8FED-C69F255182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4316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7DB7-0790-0D42-AF2D-E7EDDA64F6B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3BFC-F51F-9148-8FED-C69F25518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07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7DB7-0790-0D42-AF2D-E7EDDA64F6B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3BFC-F51F-9148-8FED-C69F25518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12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7DB7-0790-0D42-AF2D-E7EDDA64F6B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3BFC-F51F-9148-8FED-C69F25518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58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7DB7-0790-0D42-AF2D-E7EDDA64F6B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3BFC-F51F-9148-8FED-C69F25518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40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7DB7-0790-0D42-AF2D-E7EDDA64F6B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3BFC-F51F-9148-8FED-C69F25518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8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g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930320"/>
            <a:ext cx="75156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2901600"/>
            <a:ext cx="5895625" cy="3225600"/>
          </a:xfrm>
        </p:spPr>
        <p:txBody>
          <a:bodyPr/>
          <a:lstStyle>
            <a:lvl1pPr marL="0" indent="0">
              <a:spcBef>
                <a:spcPts val="1417"/>
              </a:spcBef>
              <a:buNone/>
              <a:defRPr/>
            </a:lvl1pPr>
            <a:lvl2pPr marL="179388" indent="-179388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63575" y="2008188"/>
            <a:ext cx="7573225" cy="55501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 rot="21308237">
            <a:off x="6781574" y="3322378"/>
            <a:ext cx="1663200" cy="1191600"/>
          </a:xfrm>
          <a:scene3d>
            <a:camera prst="orthographicFront">
              <a:rot lat="0" lon="21300000" rev="0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28220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g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930320"/>
            <a:ext cx="75156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2901600"/>
            <a:ext cx="7558825" cy="3225600"/>
          </a:xfrm>
        </p:spPr>
        <p:txBody>
          <a:bodyPr/>
          <a:lstStyle>
            <a:lvl1pPr marL="165600" indent="-165600">
              <a:spcBef>
                <a:spcPts val="1417"/>
              </a:spcBef>
              <a:buFont typeface="Arial" panose="020B0604020202020204" pitchFamily="34" charset="0"/>
              <a:buChar char="•"/>
              <a:defRPr>
                <a:solidFill>
                  <a:srgbClr val="006072"/>
                </a:solidFill>
              </a:defRPr>
            </a:lvl1pPr>
            <a:lvl2pPr marL="439200" indent="-179388">
              <a:defRPr>
                <a:solidFill>
                  <a:srgbClr val="00607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63575" y="2008188"/>
            <a:ext cx="7573225" cy="55501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79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g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930320"/>
            <a:ext cx="75156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2901600"/>
            <a:ext cx="7558825" cy="3225600"/>
          </a:xfrm>
        </p:spPr>
        <p:txBody>
          <a:bodyPr/>
          <a:lstStyle>
            <a:lvl1pPr marL="165100" indent="-165100">
              <a:spcBef>
                <a:spcPts val="1417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439738" indent="-179388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63575" y="2008188"/>
            <a:ext cx="7573225" cy="55501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80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g 6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6" y="930320"/>
            <a:ext cx="360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63576" y="2008188"/>
            <a:ext cx="3606800" cy="55501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2901600"/>
            <a:ext cx="3600000" cy="3225600"/>
          </a:xfrm>
        </p:spPr>
        <p:txBody>
          <a:bodyPr/>
          <a:lstStyle>
            <a:lvl1pPr marL="0" indent="0">
              <a:spcBef>
                <a:spcPts val="1417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  <a:lvl2pPr marL="439738" indent="-179388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7"/>
          <p:cNvSpPr>
            <a:spLocks noGrp="1" noChangeAspect="1"/>
          </p:cNvSpPr>
          <p:nvPr>
            <p:ph type="pic" sz="quarter" idx="10" hasCustomPrompt="1"/>
          </p:nvPr>
        </p:nvSpPr>
        <p:spPr>
          <a:xfrm rot="21300000">
            <a:off x="5033873" y="1904937"/>
            <a:ext cx="3583742" cy="2581689"/>
          </a:xfrm>
          <a:noFill/>
        </p:spPr>
        <p:txBody>
          <a:bodyPr tIns="118800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image or delete</a:t>
            </a:r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15" hasCustomPrompt="1"/>
          </p:nvPr>
        </p:nvSpPr>
        <p:spPr>
          <a:xfrm rot="21294977">
            <a:off x="7023248" y="4452922"/>
            <a:ext cx="1768155" cy="1247767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image or delete</a:t>
            </a:r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16" hasCustomPrompt="1"/>
          </p:nvPr>
        </p:nvSpPr>
        <p:spPr>
          <a:xfrm rot="21294977">
            <a:off x="6680348" y="522272"/>
            <a:ext cx="1768155" cy="1247767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image or delete</a:t>
            </a:r>
          </a:p>
        </p:txBody>
      </p:sp>
    </p:spTree>
    <p:extLst>
      <p:ext uri="{BB962C8B-B14F-4D97-AF65-F5344CB8AC3E}">
        <p14:creationId xmlns:p14="http://schemas.microsoft.com/office/powerpoint/2010/main" val="50325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7"/>
          <p:cNvSpPr>
            <a:spLocks noGrp="1" noChangeAspect="1"/>
          </p:cNvSpPr>
          <p:nvPr>
            <p:ph type="pic" sz="quarter" idx="10" hasCustomPrompt="1"/>
          </p:nvPr>
        </p:nvSpPr>
        <p:spPr>
          <a:xfrm rot="21293899">
            <a:off x="5500382" y="3831140"/>
            <a:ext cx="2994940" cy="2273983"/>
          </a:xfrm>
          <a:noFill/>
        </p:spPr>
        <p:txBody>
          <a:bodyPr tIns="1188000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image or delete</a:t>
            </a:r>
          </a:p>
        </p:txBody>
      </p:sp>
    </p:spTree>
    <p:extLst>
      <p:ext uri="{BB962C8B-B14F-4D97-AF65-F5344CB8AC3E}">
        <p14:creationId xmlns:p14="http://schemas.microsoft.com/office/powerpoint/2010/main" val="24585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g 7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930320"/>
            <a:ext cx="75156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2901600"/>
            <a:ext cx="5794825" cy="3225600"/>
          </a:xfrm>
        </p:spPr>
        <p:txBody>
          <a:bodyPr/>
          <a:lstStyle>
            <a:lvl1pPr marL="165100" indent="-165100">
              <a:spcBef>
                <a:spcPts val="1417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439738" indent="-179388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63575" y="2008188"/>
            <a:ext cx="7573225" cy="55501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 rot="21308237">
            <a:off x="6781574" y="3450987"/>
            <a:ext cx="1663200" cy="1191600"/>
          </a:xfrm>
          <a:scene3d>
            <a:camera prst="orthographicFront">
              <a:rot lat="0" lon="21300000" rev="0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718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663575" y="2232025"/>
            <a:ext cx="5924550" cy="4233863"/>
          </a:xfrm>
        </p:spPr>
        <p:txBody>
          <a:bodyPr tIns="612000"/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en-GB"/>
              <a:t>Insert Chart</a:t>
            </a:r>
          </a:p>
        </p:txBody>
      </p:sp>
    </p:spTree>
    <p:extLst>
      <p:ext uri="{BB962C8B-B14F-4D97-AF65-F5344CB8AC3E}">
        <p14:creationId xmlns:p14="http://schemas.microsoft.com/office/powerpoint/2010/main" val="72701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3575" y="930320"/>
            <a:ext cx="7834314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575" y="2901600"/>
            <a:ext cx="7834314" cy="3225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2456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xStyles>
    <p:titleStyle>
      <a:lvl1pPr algn="l" defTabSz="914400" rtl="0" eaLnBrk="1" latinLnBrk="0" hangingPunct="1">
        <a:lnSpc>
          <a:spcPts val="6800"/>
        </a:lnSpc>
        <a:spcBef>
          <a:spcPct val="0"/>
        </a:spcBef>
        <a:buNone/>
        <a:defRPr sz="6500" b="1" kern="1200" spc="-6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50813" indent="-150813" algn="l" defTabSz="914400" rtl="0" eaLnBrk="1" latinLnBrk="0" hangingPunct="1">
        <a:spcBef>
          <a:spcPts val="1417"/>
        </a:spcBef>
        <a:buFont typeface="Arial" pitchFamily="34" charset="0"/>
        <a:buChar char="•"/>
        <a:defRPr sz="1500" b="1" kern="1200" spc="-60" baseline="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2159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b="1" kern="1200" spc="-6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1BB7DB7-0790-0D42-AF2D-E7EDDA64F6B0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43BFC-F51F-9148-8FED-C69F25518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38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dawn.fleming@westlothian.org.u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hyperlink" Target="https://scqf.org.uk/the-framework/know-your-scqf-level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anscommunityhighschool.com/article/87424/Course-Choice-and-Subject-Pathway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9143771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128" y="623571"/>
            <a:ext cx="7695743" cy="3523885"/>
          </a:xfrm>
        </p:spPr>
        <p:txBody>
          <a:bodyPr>
            <a:normAutofit/>
          </a:bodyPr>
          <a:lstStyle/>
          <a:p>
            <a:pPr algn="ctr"/>
            <a:r>
              <a:rPr lang="en-US" sz="7000" b="1">
                <a:cs typeface="Cambria"/>
              </a:rPr>
              <a:t>Deans Community High School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C7A5EF2-A176-BCFB-5D18-FB8A21F16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623" y="5266254"/>
            <a:ext cx="8266612" cy="964703"/>
          </a:xfrm>
        </p:spPr>
        <p:txBody>
          <a:bodyPr>
            <a:noAutofit/>
          </a:bodyPr>
          <a:lstStyle/>
          <a:p>
            <a:r>
              <a:rPr lang="en-GB" sz="3200" b="1" dirty="0"/>
              <a:t>Course Choice Information 2026-27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36"/>
    </mc:Choice>
    <mc:Fallback xmlns="">
      <p:transition spd="slow" advTm="166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83477" y="0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743184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1645920"/>
            <a:ext cx="2642159" cy="4470821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chemeClr val="bg2"/>
                </a:solidFill>
                <a:cs typeface="Cambria"/>
              </a:rPr>
              <a:t>What happens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081" y="1143000"/>
            <a:ext cx="4702076" cy="49737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1500" dirty="0">
                <a:cs typeface="Cambria"/>
              </a:rPr>
              <a:t>Information will be shared via the year group TEAMs page and will be</a:t>
            </a:r>
            <a:r>
              <a:rPr lang="en-US" sz="1500" dirty="0">
                <a:latin typeface="+mj-lt"/>
                <a:cs typeface="Cambria"/>
              </a:rPr>
              <a:t> sent out to all parents and carers</a:t>
            </a:r>
            <a:r>
              <a:rPr lang="en-US" sz="1500" dirty="0">
                <a:cs typeface="Cambria"/>
              </a:rPr>
              <a:t>.</a:t>
            </a:r>
            <a:endParaRPr lang="en-US" sz="1500" dirty="0"/>
          </a:p>
          <a:p>
            <a:pPr marL="342900" indent="-342900">
              <a:lnSpc>
                <a:spcPct val="90000"/>
              </a:lnSpc>
            </a:pPr>
            <a:r>
              <a:rPr lang="en-US" sz="1500" dirty="0">
                <a:latin typeface="+mj-lt"/>
                <a:cs typeface="Cambria"/>
              </a:rPr>
              <a:t>For selection of subject and levels</a:t>
            </a:r>
            <a:r>
              <a:rPr lang="en-US" sz="1500" dirty="0">
                <a:cs typeface="Cambria"/>
              </a:rPr>
              <a:t>. The electronic  course choice form can be found on the student's year group TEAMs page.</a:t>
            </a:r>
          </a:p>
          <a:p>
            <a:pPr marL="342900" indent="-342900">
              <a:lnSpc>
                <a:spcPct val="90000"/>
              </a:lnSpc>
              <a:buClr>
                <a:srgbClr val="8AD0D6"/>
              </a:buClr>
            </a:pPr>
            <a:r>
              <a:rPr lang="en-US" sz="1500" dirty="0"/>
              <a:t>Nearer the end of February students currently in S2, S4 and S5 will have an individual interview with a member of the Senior Management Team</a:t>
            </a:r>
            <a:endParaRPr lang="en-US" dirty="0"/>
          </a:p>
          <a:p>
            <a:pPr marL="342900" indent="-342900">
              <a:lnSpc>
                <a:spcPct val="90000"/>
              </a:lnSpc>
              <a:buClr>
                <a:srgbClr val="8AD0D6"/>
              </a:buClr>
            </a:pPr>
            <a:r>
              <a:rPr lang="en-US" sz="1500" dirty="0"/>
              <a:t>If you cannot access the information, please contact </a:t>
            </a:r>
            <a:r>
              <a:rPr lang="en-US" sz="1500" dirty="0" err="1"/>
              <a:t>Mrs</a:t>
            </a:r>
            <a:r>
              <a:rPr lang="en-US" sz="1500" dirty="0"/>
              <a:t> Fleming by email </a:t>
            </a:r>
          </a:p>
          <a:p>
            <a:pPr marL="342900" indent="-342900">
              <a:lnSpc>
                <a:spcPct val="90000"/>
              </a:lnSpc>
              <a:buClr>
                <a:srgbClr val="8AD0D6"/>
              </a:buClr>
            </a:pPr>
            <a:r>
              <a:rPr lang="en-US" sz="1500" b="1" dirty="0"/>
              <a:t>dawn.fleming@westlothian.org.uk</a:t>
            </a:r>
            <a:endParaRPr lang="en-US" sz="1500" b="1"/>
          </a:p>
          <a:p>
            <a:pPr marL="342900" indent="-342900">
              <a:lnSpc>
                <a:spcPct val="90000"/>
              </a:lnSpc>
            </a:pPr>
            <a:r>
              <a:rPr lang="en-US" sz="1500" b="1" dirty="0">
                <a:solidFill>
                  <a:srgbClr val="FF0000"/>
                </a:solidFill>
                <a:cs typeface="Cambria"/>
              </a:rPr>
              <a:t>Latest Deadline returning for course choice online form completion: </a:t>
            </a:r>
          </a:p>
          <a:p>
            <a:pPr marL="742950" lvl="1" indent="-285750">
              <a:lnSpc>
                <a:spcPct val="90000"/>
              </a:lnSpc>
              <a:buFont typeface="Wingdings 3" pitchFamily="49" charset="0"/>
              <a:buChar char=""/>
            </a:pPr>
            <a:r>
              <a:rPr lang="en-US" sz="1500" b="1" dirty="0">
                <a:solidFill>
                  <a:srgbClr val="FF0000"/>
                </a:solidFill>
                <a:cs typeface="Cambria"/>
              </a:rPr>
              <a:t>For S2 into S3 - Friday 27th February.</a:t>
            </a:r>
            <a:endParaRPr lang="en-US" sz="1500">
              <a:solidFill>
                <a:srgbClr val="FF0000"/>
              </a:solidFill>
              <a:cs typeface="Cambria"/>
            </a:endParaRPr>
          </a:p>
          <a:p>
            <a:pPr marL="742950" lvl="1" indent="-285750">
              <a:lnSpc>
                <a:spcPct val="90000"/>
              </a:lnSpc>
              <a:buClr>
                <a:srgbClr val="8AD0D6"/>
              </a:buClr>
              <a:buFont typeface="Wingdings 3" pitchFamily="49" charset="0"/>
              <a:buChar char=""/>
            </a:pPr>
            <a:r>
              <a:rPr lang="en-US" sz="1500" b="1" dirty="0">
                <a:solidFill>
                  <a:srgbClr val="FF0000"/>
                </a:solidFill>
                <a:cs typeface="Cambria"/>
              </a:rPr>
              <a:t>For S3 into S4 -  Friday 30th January.</a:t>
            </a:r>
            <a:endParaRPr lang="en-US" sz="1500">
              <a:solidFill>
                <a:srgbClr val="FF0000"/>
              </a:solidFill>
              <a:cs typeface="Cambria"/>
            </a:endParaRPr>
          </a:p>
          <a:p>
            <a:pPr marL="742950" lvl="1" indent="-285750">
              <a:lnSpc>
                <a:spcPct val="90000"/>
              </a:lnSpc>
              <a:buClr>
                <a:srgbClr val="8AD0D6"/>
              </a:buClr>
              <a:buFont typeface="Courier New" pitchFamily="49" charset="0"/>
              <a:buChar char="o"/>
            </a:pPr>
            <a:r>
              <a:rPr lang="en-US" sz="1500" b="1" dirty="0">
                <a:solidFill>
                  <a:srgbClr val="FF0000"/>
                </a:solidFill>
                <a:cs typeface="Cambria"/>
              </a:rPr>
              <a:t>For</a:t>
            </a:r>
            <a:r>
              <a:rPr lang="en-US" sz="1500" b="1" dirty="0">
                <a:solidFill>
                  <a:srgbClr val="FF0000"/>
                </a:solidFill>
                <a:ea typeface="+mj-lt"/>
                <a:cs typeface="+mj-lt"/>
              </a:rPr>
              <a:t> S4 into S5 and S5 into S6 - Friday 27th February.</a:t>
            </a:r>
            <a:endParaRPr lang="en-US" sz="1500" b="1" dirty="0">
              <a:solidFill>
                <a:srgbClr val="FF0000"/>
              </a:solidFill>
              <a:latin typeface="Century Gothic"/>
              <a:ea typeface="Cambria"/>
              <a:cs typeface="Cambria"/>
            </a:endParaRPr>
          </a:p>
          <a:p>
            <a:pPr marL="457200" lvl="1" indent="0">
              <a:lnSpc>
                <a:spcPct val="90000"/>
              </a:lnSpc>
              <a:buClr>
                <a:srgbClr val="8AD0D6"/>
              </a:buClr>
              <a:buNone/>
            </a:pPr>
            <a:endParaRPr lang="en-US" sz="1500" dirty="0">
              <a:latin typeface="Century Gothic"/>
              <a:ea typeface="Cambria"/>
              <a:cs typeface="Cambria"/>
            </a:endParaRPr>
          </a:p>
          <a:p>
            <a:pPr marL="742950" lvl="1" indent="-285750">
              <a:lnSpc>
                <a:spcPct val="90000"/>
              </a:lnSpc>
              <a:buClr>
                <a:srgbClr val="8AD0D6"/>
              </a:buClr>
              <a:buFont typeface="Courier New" pitchFamily="49" charset="0"/>
              <a:buChar char="o"/>
            </a:pPr>
            <a:endParaRPr lang="en-US" sz="1500" dirty="0">
              <a:latin typeface="Century Gothic"/>
              <a:ea typeface="Cambria"/>
              <a:cs typeface="Cambria"/>
            </a:endParaRPr>
          </a:p>
          <a:p>
            <a:pPr marL="742950" lvl="1" indent="-285750">
              <a:lnSpc>
                <a:spcPct val="90000"/>
              </a:lnSpc>
              <a:buClr>
                <a:srgbClr val="8AD0D6"/>
              </a:buClr>
              <a:buFont typeface="Courier New" pitchFamily="49" charset="0"/>
              <a:buChar char="o"/>
            </a:pPr>
            <a:endParaRPr lang="en-US" sz="1500" dirty="0">
              <a:latin typeface="Century Gothic"/>
              <a:ea typeface="Cambria"/>
              <a:cs typeface="Cambria"/>
            </a:endParaRPr>
          </a:p>
          <a:p>
            <a:pPr marL="63500" indent="0">
              <a:lnSpc>
                <a:spcPct val="90000"/>
              </a:lnSpc>
              <a:buClr>
                <a:srgbClr val="1E5155">
                  <a:lumMod val="40000"/>
                  <a:lumOff val="60000"/>
                </a:srgbClr>
              </a:buClr>
              <a:buNone/>
            </a:pPr>
            <a:endParaRPr lang="en-US" sz="1500" dirty="0">
              <a:latin typeface="Cambria"/>
              <a:ea typeface="Cambria"/>
              <a:cs typeface="Cambria"/>
            </a:endParaRPr>
          </a:p>
          <a:p>
            <a:pPr marL="63500" indent="0">
              <a:lnSpc>
                <a:spcPct val="90000"/>
              </a:lnSpc>
              <a:buNone/>
            </a:pPr>
            <a:endParaRPr lang="en-US" sz="1500" dirty="0">
              <a:latin typeface="Cambria"/>
              <a:ea typeface="Cambria"/>
              <a:cs typeface="Cambria"/>
            </a:endParaRPr>
          </a:p>
          <a:p>
            <a:pPr marL="342900" indent="-342900">
              <a:lnSpc>
                <a:spcPct val="90000"/>
              </a:lnSpc>
              <a:buFont typeface="Courier New" pitchFamily="49" charset="0"/>
              <a:buChar char="o"/>
            </a:pPr>
            <a:endParaRPr lang="en-US" sz="1500" dirty="0">
              <a:latin typeface="Cambria"/>
              <a:ea typeface="Cambria"/>
              <a:cs typeface="Cambria"/>
            </a:endParaRPr>
          </a:p>
          <a:p>
            <a:pPr marL="342900" indent="-342900">
              <a:lnSpc>
                <a:spcPct val="90000"/>
              </a:lnSpc>
              <a:buFont typeface="Courier New" pitchFamily="49" charset="0"/>
              <a:buChar char="o"/>
            </a:pPr>
            <a:endParaRPr lang="en-US" sz="1500" dirty="0">
              <a:latin typeface="Cambria"/>
              <a:ea typeface="Cambria"/>
              <a:cs typeface="Cambria"/>
            </a:endParaRPr>
          </a:p>
          <a:p>
            <a:pPr marL="342900" indent="-342900">
              <a:lnSpc>
                <a:spcPct val="90000"/>
              </a:lnSpc>
              <a:buFont typeface="Courier New" pitchFamily="49" charset="0"/>
              <a:buChar char="o"/>
            </a:pPr>
            <a:endParaRPr lang="en-US" sz="1500" dirty="0">
              <a:latin typeface="Cambria"/>
              <a:ea typeface="Cambria"/>
              <a:cs typeface="Cambria"/>
            </a:endParaRPr>
          </a:p>
          <a:p>
            <a:pPr marL="537210" lvl="1" indent="0">
              <a:lnSpc>
                <a:spcPct val="90000"/>
              </a:lnSpc>
              <a:buNone/>
            </a:pPr>
            <a:endParaRPr lang="en-US" sz="1500" dirty="0">
              <a:latin typeface="Cambria"/>
              <a:ea typeface="Cambria"/>
              <a:cs typeface="Cambria"/>
            </a:endParaRPr>
          </a:p>
          <a:p>
            <a:pPr marL="342900" indent="-342900">
              <a:lnSpc>
                <a:spcPct val="90000"/>
              </a:lnSpc>
            </a:pPr>
            <a:endParaRPr lang="en-US" sz="1500" dirty="0">
              <a:latin typeface="Cambria"/>
              <a:ea typeface="Cambria"/>
              <a:cs typeface="Cambria"/>
            </a:endParaRPr>
          </a:p>
          <a:p>
            <a:pPr marL="342900" indent="-342900">
              <a:lnSpc>
                <a:spcPct val="90000"/>
              </a:lnSpc>
            </a:pPr>
            <a:endParaRPr lang="en-US" sz="1500" dirty="0"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9EAF5-51BF-4CA1-9BA5-2C9508E6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46" y="804672"/>
            <a:ext cx="2528847" cy="5248656"/>
          </a:xfrm>
        </p:spPr>
        <p:txBody>
          <a:bodyPr anchor="ctr">
            <a:normAutofit/>
          </a:bodyPr>
          <a:lstStyle/>
          <a:p>
            <a:pPr algn="ctr"/>
            <a:r>
              <a:rPr lang="en-GB" sz="3300"/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E9858-74DB-4E40-A165-AEE372786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415" y="803877"/>
            <a:ext cx="4919212" cy="5248657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8AD0D6"/>
              </a:buClr>
              <a:buNone/>
            </a:pPr>
            <a:br>
              <a:rPr lang="en-US" dirty="0"/>
            </a:br>
            <a:endParaRPr lang="en-US"/>
          </a:p>
          <a:p>
            <a:pPr marL="342900" indent="-342900">
              <a:buClr>
                <a:srgbClr val="8AD0D6"/>
              </a:buClr>
            </a:pPr>
            <a:r>
              <a:rPr lang="en-GB" dirty="0"/>
              <a:t>Please email </a:t>
            </a:r>
            <a:r>
              <a:rPr lang="en-GB" dirty="0">
                <a:hlinkClick r:id="rId4"/>
              </a:rPr>
              <a:t>dawn.fleming@westlothian.org.uk</a:t>
            </a:r>
            <a:endParaRPr lang="en-GB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60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Progression Route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7088" y="2052638"/>
          <a:ext cx="67119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48326741"/>
              </p:ext>
            </p:extLst>
          </p:nvPr>
        </p:nvGraphicFramePr>
        <p:xfrm>
          <a:off x="1180531" y="3429000"/>
          <a:ext cx="6217920" cy="2598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Rectangle 2"/>
          <p:cNvSpPr/>
          <p:nvPr/>
        </p:nvSpPr>
        <p:spPr>
          <a:xfrm>
            <a:off x="318655" y="6027420"/>
            <a:ext cx="8437417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/>
              <a:t>Get to know the SCQF: </a:t>
            </a:r>
            <a:endParaRPr lang="en-GB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  <a:hlinkClick r:id="rId12"/>
              </a:rPr>
              <a:t>Know Your SCQF Level - Scottish Credit and Qualifications Framework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95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0487C8F-7D6C-4EAF-A9A5-45D8E94F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78DA0F-394A-417D-892B-8253831A2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260A6E-EAD8-1262-5021-89D534CE6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650422"/>
              </p:ext>
            </p:extLst>
          </p:nvPr>
        </p:nvGraphicFramePr>
        <p:xfrm>
          <a:off x="507176" y="643467"/>
          <a:ext cx="8129647" cy="5633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6710">
                  <a:extLst>
                    <a:ext uri="{9D8B030D-6E8A-4147-A177-3AD203B41FA5}">
                      <a16:colId xmlns:a16="http://schemas.microsoft.com/office/drawing/2014/main" val="1274929144"/>
                    </a:ext>
                  </a:extLst>
                </a:gridCol>
                <a:gridCol w="4012937">
                  <a:extLst>
                    <a:ext uri="{9D8B030D-6E8A-4147-A177-3AD203B41FA5}">
                      <a16:colId xmlns:a16="http://schemas.microsoft.com/office/drawing/2014/main" val="2631153269"/>
                    </a:ext>
                  </a:extLst>
                </a:gridCol>
              </a:tblGrid>
              <a:tr h="372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Calibri"/>
                          <a:cs typeface="Times New Roman"/>
                        </a:rPr>
                        <a:t>S1 – S2 Students</a:t>
                      </a:r>
                      <a:endParaRPr lang="en-GB" sz="1000">
                        <a:effectLst/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Calibri"/>
                          <a:cs typeface="Times New Roman"/>
                        </a:rPr>
                        <a:t>S3 Students</a:t>
                      </a:r>
                      <a:endParaRPr lang="en-GB" sz="1000">
                        <a:effectLst/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970046"/>
                  </a:ext>
                </a:extLst>
              </a:tr>
              <a:tr h="167222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All S1 and S2 pupils experience a Broad General Education (BGE) which is organised into 8 categories.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7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Expressive Arts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7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Health and Wellbeing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7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Languages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7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Mathematics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7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Religious and Moral Education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7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Science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7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Social Studies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7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Technologies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>
                          <a:effectLst/>
                          <a:latin typeface="Arial"/>
                          <a:ea typeface="Calibri"/>
                          <a:cs typeface="Times New Roman"/>
                        </a:rPr>
                        <a:t>All S3 students will study:</a:t>
                      </a:r>
                      <a:endParaRPr lang="en-GB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700">
                          <a:effectLst/>
                          <a:latin typeface="Arial"/>
                          <a:ea typeface="Calibri"/>
                          <a:cs typeface="Times New Roman"/>
                        </a:rPr>
                        <a:t>Maths</a:t>
                      </a:r>
                      <a:endParaRPr lang="en-GB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700">
                          <a:effectLst/>
                          <a:latin typeface="Arial"/>
                          <a:ea typeface="Calibri"/>
                          <a:cs typeface="Times New Roman"/>
                        </a:rPr>
                        <a:t>English</a:t>
                      </a:r>
                      <a:endParaRPr lang="en-GB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564262"/>
                  </a:ext>
                </a:extLst>
              </a:tr>
              <a:tr h="20147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>
                          <a:effectLst/>
                          <a:latin typeface="Arial"/>
                          <a:ea typeface="Calibri"/>
                          <a:cs typeface="Times New Roman"/>
                        </a:rPr>
                        <a:t>Pupils will choose 6 further subjects</a:t>
                      </a:r>
                      <a:endParaRPr lang="en-GB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>
                          <a:effectLst/>
                          <a:latin typeface="Arial"/>
                          <a:ea typeface="Calibri"/>
                          <a:cs typeface="Times New Roman"/>
                        </a:rPr>
                        <a:t>Pupils will study </a:t>
                      </a:r>
                      <a:r>
                        <a:rPr lang="en-GB" sz="17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8 subjects</a:t>
                      </a:r>
                      <a:r>
                        <a:rPr lang="en-GB" sz="1700">
                          <a:effectLst/>
                          <a:latin typeface="Arial"/>
                          <a:ea typeface="Calibri"/>
                          <a:cs typeface="Times New Roman"/>
                        </a:rPr>
                        <a:t> in total</a:t>
                      </a:r>
                      <a:endParaRPr lang="en-GB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145480"/>
                  </a:ext>
                </a:extLst>
              </a:tr>
              <a:tr h="15118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700">
                          <a:effectLst/>
                          <a:latin typeface="Arial"/>
                          <a:ea typeface="Calibri"/>
                          <a:cs typeface="Times New Roman"/>
                        </a:rPr>
                        <a:t>In addition, all pupils will undertake:</a:t>
                      </a:r>
                      <a:endParaRPr lang="en-GB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700">
                          <a:effectLst/>
                          <a:latin typeface="Arial"/>
                          <a:ea typeface="Calibri"/>
                          <a:cs typeface="Times New Roman"/>
                        </a:rPr>
                        <a:t>2 periods a week of PE</a:t>
                      </a:r>
                      <a:endParaRPr lang="en-GB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700">
                          <a:effectLst/>
                          <a:latin typeface="Arial"/>
                          <a:ea typeface="Calibri"/>
                          <a:cs typeface="Times New Roman"/>
                        </a:rPr>
                        <a:t>1 period of RME</a:t>
                      </a:r>
                      <a:endParaRPr lang="en-GB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700">
                          <a:effectLst/>
                          <a:latin typeface="Arial"/>
                          <a:ea typeface="Calibri"/>
                          <a:cs typeface="Times New Roman"/>
                        </a:rPr>
                        <a:t>1 period of PSE</a:t>
                      </a:r>
                      <a:endParaRPr lang="en-GB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1856" marR="61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46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80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0487C8F-7D6C-4EAF-A9A5-45D8E94F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78DA0F-394A-417D-892B-8253831A2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FCD531-DE7C-6888-BCDD-7496A06C0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741969"/>
              </p:ext>
            </p:extLst>
          </p:nvPr>
        </p:nvGraphicFramePr>
        <p:xfrm>
          <a:off x="482600" y="925642"/>
          <a:ext cx="8178801" cy="5153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2588">
                  <a:extLst>
                    <a:ext uri="{9D8B030D-6E8A-4147-A177-3AD203B41FA5}">
                      <a16:colId xmlns:a16="http://schemas.microsoft.com/office/drawing/2014/main" val="3276871632"/>
                    </a:ext>
                  </a:extLst>
                </a:gridCol>
                <a:gridCol w="2765949">
                  <a:extLst>
                    <a:ext uri="{9D8B030D-6E8A-4147-A177-3AD203B41FA5}">
                      <a16:colId xmlns:a16="http://schemas.microsoft.com/office/drawing/2014/main" val="4126935100"/>
                    </a:ext>
                  </a:extLst>
                </a:gridCol>
                <a:gridCol w="2620264">
                  <a:extLst>
                    <a:ext uri="{9D8B030D-6E8A-4147-A177-3AD203B41FA5}">
                      <a16:colId xmlns:a16="http://schemas.microsoft.com/office/drawing/2014/main" val="2507018091"/>
                    </a:ext>
                  </a:extLst>
                </a:gridCol>
              </a:tblGrid>
              <a:tr h="289833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rgbClr val="FFFFFF"/>
                          </a:solidFill>
                          <a:effectLst/>
                          <a:latin typeface="Arial Black"/>
                        </a:rPr>
                        <a:t>S4 Students</a:t>
                      </a:r>
                      <a:endParaRPr lang="en-GB" sz="1400" dirty="0">
                        <a:effectLst/>
                        <a:latin typeface="Arial Black"/>
                      </a:endParaRP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rgbClr val="FFFFFF"/>
                          </a:solidFill>
                          <a:effectLst/>
                          <a:latin typeface="Arial Black"/>
                        </a:rPr>
                        <a:t>S5 Students</a:t>
                      </a:r>
                      <a:endParaRPr lang="en-GB" sz="1400" dirty="0">
                        <a:effectLst/>
                        <a:latin typeface="Arial Black"/>
                      </a:endParaRP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solidFill>
                            <a:srgbClr val="FFFFFF"/>
                          </a:solidFill>
                          <a:effectLst/>
                          <a:latin typeface="Arial Black"/>
                        </a:rPr>
                        <a:t>S6 Students</a:t>
                      </a:r>
                      <a:endParaRPr lang="en-GB" sz="1400" dirty="0">
                        <a:effectLst/>
                        <a:latin typeface="Arial Black"/>
                      </a:endParaRP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272558"/>
                  </a:ext>
                </a:extLst>
              </a:tr>
              <a:tr h="886547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All S4 students will study 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English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and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Maths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Arial"/>
                        </a:rPr>
                        <a:t>Undertake 5 certificated courses from column options making progression from their S4 subjects</a:t>
                      </a: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Arial"/>
                        </a:rPr>
                        <a:t>Undertake a minimum of 4 certificated courses</a:t>
                      </a: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21332"/>
                  </a:ext>
                </a:extLst>
              </a:tr>
              <a:tr h="673435">
                <a:tc rowSpan="2"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Students will be asked to indicate a first and second choice of subject 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to drop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from the subjects they studied in S3.</a:t>
                      </a:r>
                    </a:p>
                    <a:p>
                      <a:endParaRPr lang="en-GB" sz="140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Pupils will study 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 qualifications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Arial"/>
                        </a:rPr>
                        <a:t>All pupils will take part in the core programme of </a:t>
                      </a:r>
                      <a:r>
                        <a:rPr lang="en-GB" sz="1400" b="1" dirty="0">
                          <a:effectLst/>
                          <a:latin typeface="Arial"/>
                        </a:rPr>
                        <a:t>Moral and Personal Education and PE</a:t>
                      </a:r>
                      <a:endParaRPr lang="en-GB" sz="1400" dirty="0">
                        <a:effectLst/>
                        <a:latin typeface="Arial"/>
                      </a:endParaRP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Arial"/>
                        </a:rPr>
                        <a:t>Students are advised to take </a:t>
                      </a:r>
                      <a:r>
                        <a:rPr lang="en-GB" sz="1400" b="1" dirty="0">
                          <a:effectLst/>
                          <a:latin typeface="Arial"/>
                        </a:rPr>
                        <a:t>only one advanced higher </a:t>
                      </a:r>
                      <a:r>
                        <a:rPr lang="en-GB" sz="1400" dirty="0">
                          <a:effectLst/>
                          <a:latin typeface="Arial"/>
                        </a:rPr>
                        <a:t>with a maximum of </a:t>
                      </a:r>
                      <a:r>
                        <a:rPr lang="en-GB" sz="1400" b="1" dirty="0">
                          <a:effectLst/>
                          <a:latin typeface="Arial"/>
                        </a:rPr>
                        <a:t>two</a:t>
                      </a:r>
                      <a:endParaRPr lang="en-GB" sz="1400" dirty="0">
                        <a:effectLst/>
                        <a:latin typeface="Arial"/>
                      </a:endParaRP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78117"/>
                  </a:ext>
                </a:extLst>
              </a:tr>
              <a:tr h="6734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Arial"/>
                        </a:rPr>
                        <a:t>All pupils will take part in the core programme of </a:t>
                      </a:r>
                      <a:r>
                        <a:rPr lang="en-GB" sz="1400" b="1" dirty="0">
                          <a:effectLst/>
                          <a:latin typeface="Arial"/>
                        </a:rPr>
                        <a:t>Moral and Personal Education and PE</a:t>
                      </a:r>
                      <a:endParaRPr lang="en-GB" sz="1400" dirty="0">
                        <a:effectLst/>
                        <a:latin typeface="Arial"/>
                      </a:endParaRP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049312"/>
                  </a:ext>
                </a:extLst>
              </a:tr>
              <a:tr h="460323">
                <a:tc rowSpan="3"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Some students may undertake a Skills for Work or West Lothian College Course following recommendation from their Head of House.</a:t>
                      </a:r>
                    </a:p>
                    <a:p>
                      <a:endParaRPr lang="en-GB" sz="140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endParaRPr lang="en-GB" sz="140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endParaRPr lang="en-GB" sz="1400">
                        <a:effectLst/>
                      </a:endParaRPr>
                    </a:p>
                    <a:p>
                      <a:endParaRPr lang="en-GB" sz="1400">
                        <a:effectLst/>
                      </a:endParaRP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Arial"/>
                        </a:rPr>
                        <a:t>Opportunities to work with younger students:</a:t>
                      </a:r>
                    </a:p>
                    <a:p>
                      <a:pPr marL="342900" lvl="0" indent="-342900"/>
                      <a:r>
                        <a:rPr lang="en-GB" sz="1400" dirty="0">
                          <a:effectLst/>
                          <a:latin typeface="Symbol"/>
                          <a:ea typeface="Symbol" panose="05050102010706020507" pitchFamily="18" charset="2"/>
                          <a:cs typeface="Symbol" panose="05050102010706020507" pitchFamily="18" charset="2"/>
                          <a:sym typeface="Symbol"/>
                        </a:rPr>
                        <a:t>·</a:t>
                      </a:r>
                      <a:r>
                        <a:rPr lang="en-GB" sz="600" dirty="0">
                          <a:effectLst/>
                          <a:latin typeface="Times New Roman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       </a:t>
                      </a:r>
                      <a:r>
                        <a:rPr lang="en-GB" sz="1400" dirty="0">
                          <a:effectLst/>
                          <a:latin typeface="Arial"/>
                        </a:rPr>
                        <a:t>After-school clubs</a:t>
                      </a:r>
                    </a:p>
                    <a:p>
                      <a:pPr marL="342900" lvl="0" indent="-342900"/>
                      <a:r>
                        <a:rPr lang="en-GB" sz="1400" dirty="0">
                          <a:effectLst/>
                          <a:latin typeface="Symbol"/>
                          <a:ea typeface="Symbol" panose="05050102010706020507" pitchFamily="18" charset="2"/>
                          <a:cs typeface="Symbol" panose="05050102010706020507" pitchFamily="18" charset="2"/>
                          <a:sym typeface="Symbol"/>
                        </a:rPr>
                        <a:t>·</a:t>
                      </a:r>
                      <a:r>
                        <a:rPr lang="en-GB" sz="600" dirty="0">
                          <a:effectLst/>
                          <a:latin typeface="Times New Roman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       </a:t>
                      </a:r>
                      <a:r>
                        <a:rPr lang="en-GB" sz="1400" dirty="0">
                          <a:effectLst/>
                          <a:latin typeface="Arial"/>
                        </a:rPr>
                        <a:t>Music events</a:t>
                      </a:r>
                    </a:p>
                    <a:p>
                      <a:pPr marL="342900" lvl="0" indent="-342900"/>
                      <a:r>
                        <a:rPr lang="en-GB" sz="1400" dirty="0">
                          <a:effectLst/>
                          <a:latin typeface="Symbol"/>
                          <a:ea typeface="Symbol" panose="05050102010706020507" pitchFamily="18" charset="2"/>
                          <a:cs typeface="Symbol" panose="05050102010706020507" pitchFamily="18" charset="2"/>
                          <a:sym typeface="Symbol"/>
                        </a:rPr>
                        <a:t>·</a:t>
                      </a:r>
                      <a:r>
                        <a:rPr lang="en-GB" sz="600" dirty="0">
                          <a:effectLst/>
                          <a:latin typeface="Times New Roman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       </a:t>
                      </a:r>
                      <a:r>
                        <a:rPr lang="en-GB" sz="1400" dirty="0">
                          <a:effectLst/>
                          <a:latin typeface="Arial"/>
                        </a:rPr>
                        <a:t>Sports teams</a:t>
                      </a:r>
                    </a:p>
                    <a:p>
                      <a:pPr marL="342900" lvl="0" indent="-342900"/>
                      <a:r>
                        <a:rPr lang="en-GB" sz="1400" dirty="0">
                          <a:effectLst/>
                          <a:latin typeface="Symbol"/>
                          <a:ea typeface="Symbol" panose="05050102010706020507" pitchFamily="18" charset="2"/>
                          <a:cs typeface="Symbol" panose="05050102010706020507" pitchFamily="18" charset="2"/>
                          <a:sym typeface="Symbol"/>
                        </a:rPr>
                        <a:t>·</a:t>
                      </a:r>
                      <a:r>
                        <a:rPr lang="en-GB" sz="600" dirty="0">
                          <a:effectLst/>
                          <a:latin typeface="Times New Roman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      </a:t>
                      </a:r>
                      <a:r>
                        <a:rPr lang="en-GB" sz="1400" dirty="0">
                          <a:effectLst/>
                          <a:latin typeface="Arial"/>
                        </a:rPr>
                        <a:t>Student Council</a:t>
                      </a:r>
                    </a:p>
                    <a:p>
                      <a:pPr marL="342900" lvl="0" indent="-342900"/>
                      <a:r>
                        <a:rPr lang="en-GB" sz="1400" dirty="0">
                          <a:effectLst/>
                          <a:latin typeface="Symbol"/>
                          <a:ea typeface="Symbol" panose="05050102010706020507" pitchFamily="18" charset="2"/>
                          <a:cs typeface="Symbol" panose="05050102010706020507" pitchFamily="18" charset="2"/>
                          <a:sym typeface="Symbol"/>
                        </a:rPr>
                        <a:t>·</a:t>
                      </a:r>
                      <a:r>
                        <a:rPr lang="en-GB" sz="600" dirty="0">
                          <a:effectLst/>
                          <a:latin typeface="Times New Roman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       </a:t>
                      </a:r>
                      <a:r>
                        <a:rPr lang="en-GB" sz="1400" dirty="0">
                          <a:effectLst/>
                          <a:latin typeface="Arial"/>
                        </a:rPr>
                        <a:t>Art events</a:t>
                      </a:r>
                    </a:p>
                    <a:p>
                      <a:pPr marL="342900" lvl="0" indent="-342900"/>
                      <a:endParaRPr lang="en-GB" sz="1400" dirty="0">
                        <a:effectLst/>
                        <a:latin typeface="Symbol"/>
                        <a:sym typeface="Symbol"/>
                      </a:endParaRPr>
                    </a:p>
                    <a:p>
                      <a:endParaRPr lang="en-GB" sz="1400">
                        <a:effectLst/>
                        <a:latin typeface="Arial"/>
                      </a:endParaRP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Arial"/>
                        </a:rPr>
                        <a:t>Opportunity to look at studying additional qualifications virtually</a:t>
                      </a: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720059"/>
                  </a:ext>
                </a:extLst>
              </a:tr>
              <a:tr h="17389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Arial"/>
                        </a:rPr>
                        <a:t>S6 prefects’ school community involvement:</a:t>
                      </a:r>
                    </a:p>
                    <a:p>
                      <a:pPr marL="342900" lvl="0" indent="-342900"/>
                      <a:r>
                        <a:rPr lang="en-GB" sz="1400" dirty="0">
                          <a:effectLst/>
                          <a:latin typeface="Symbol"/>
                          <a:ea typeface="Symbol" panose="05050102010706020507" pitchFamily="18" charset="2"/>
                          <a:cs typeface="Symbol" panose="05050102010706020507" pitchFamily="18" charset="2"/>
                          <a:sym typeface="Symbol"/>
                        </a:rPr>
                        <a:t>·</a:t>
                      </a:r>
                      <a:r>
                        <a:rPr lang="en-GB" sz="600" dirty="0">
                          <a:effectLst/>
                          <a:latin typeface="Times New Roman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       </a:t>
                      </a:r>
                      <a:r>
                        <a:rPr lang="en-GB" sz="1400" dirty="0">
                          <a:effectLst/>
                          <a:latin typeface="Arial"/>
                        </a:rPr>
                        <a:t>S6 Yearbook</a:t>
                      </a:r>
                    </a:p>
                    <a:p>
                      <a:pPr marL="342900" lvl="0" indent="-342900"/>
                      <a:r>
                        <a:rPr lang="en-GB" sz="1400" dirty="0">
                          <a:effectLst/>
                          <a:latin typeface="Symbol"/>
                          <a:ea typeface="Symbol" panose="05050102010706020507" pitchFamily="18" charset="2"/>
                          <a:cs typeface="Symbol" panose="05050102010706020507" pitchFamily="18" charset="2"/>
                          <a:sym typeface="Symbol"/>
                        </a:rPr>
                        <a:t>·</a:t>
                      </a:r>
                      <a:r>
                        <a:rPr lang="en-GB" sz="600" dirty="0">
                          <a:effectLst/>
                          <a:latin typeface="Times New Roman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       </a:t>
                      </a:r>
                      <a:r>
                        <a:rPr lang="en-GB" sz="1400" dirty="0">
                          <a:effectLst/>
                          <a:latin typeface="Arial"/>
                        </a:rPr>
                        <a:t>S6 Prom</a:t>
                      </a:r>
                    </a:p>
                    <a:p>
                      <a:pPr marL="342900" lvl="0" indent="-342900"/>
                      <a:r>
                        <a:rPr lang="en-GB" sz="1400" dirty="0">
                          <a:effectLst/>
                          <a:latin typeface="Symbol"/>
                          <a:ea typeface="Symbol" panose="05050102010706020507" pitchFamily="18" charset="2"/>
                          <a:cs typeface="Symbol" panose="05050102010706020507" pitchFamily="18" charset="2"/>
                          <a:sym typeface="Symbol"/>
                        </a:rPr>
                        <a:t>·</a:t>
                      </a:r>
                      <a:r>
                        <a:rPr lang="en-GB" sz="600" dirty="0">
                          <a:effectLst/>
                          <a:latin typeface="Times New Roman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       </a:t>
                      </a:r>
                      <a:r>
                        <a:rPr lang="en-GB" sz="1400" dirty="0">
                          <a:effectLst/>
                          <a:latin typeface="Arial"/>
                        </a:rPr>
                        <a:t>Charity and fund-raising work</a:t>
                      </a:r>
                    </a:p>
                    <a:p>
                      <a:pPr marL="342900" lvl="0" indent="-342900"/>
                      <a:r>
                        <a:rPr lang="en-GB" sz="1400" dirty="0">
                          <a:effectLst/>
                          <a:latin typeface="Symbol"/>
                          <a:ea typeface="Symbol" panose="05050102010706020507" pitchFamily="18" charset="2"/>
                          <a:cs typeface="Symbol" panose="05050102010706020507" pitchFamily="18" charset="2"/>
                          <a:sym typeface="Symbol"/>
                        </a:rPr>
                        <a:t>·</a:t>
                      </a:r>
                      <a:r>
                        <a:rPr lang="en-GB" sz="600" dirty="0">
                          <a:effectLst/>
                          <a:latin typeface="Times New Roman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       </a:t>
                      </a:r>
                      <a:r>
                        <a:rPr lang="en-GB" sz="1400" dirty="0">
                          <a:effectLst/>
                          <a:latin typeface="Arial"/>
                        </a:rPr>
                        <a:t>Student Council</a:t>
                      </a:r>
                    </a:p>
                    <a:p>
                      <a:endParaRPr lang="en-GB" sz="1400">
                        <a:effectLst/>
                        <a:latin typeface="Arial"/>
                      </a:endParaRP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44491"/>
                  </a:ext>
                </a:extLst>
              </a:tr>
              <a:tr h="2841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effectLst/>
                      </a:endParaRPr>
                    </a:p>
                  </a:txBody>
                  <a:tcPr marL="51615" marR="51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01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30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79" y="1387688"/>
            <a:ext cx="8422332" cy="33399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7D0F68-AEB8-4831-4A06-45159C4BBBCE}"/>
              </a:ext>
            </a:extLst>
          </p:cNvPr>
          <p:cNvSpPr txBox="1"/>
          <p:nvPr/>
        </p:nvSpPr>
        <p:spPr>
          <a:xfrm>
            <a:off x="1450464" y="5189505"/>
            <a:ext cx="620412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The link below will take you to the information on the school website.</a:t>
            </a:r>
          </a:p>
          <a:p>
            <a:endParaRPr lang="en-GB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  <a:hlinkClick r:id="rId3"/>
              </a:rPr>
              <a:t>Course Choice and Subject Pathways - Deans Community High School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67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1FEAB8B-28D4-BBEF-8B12-720622133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431" y="643467"/>
            <a:ext cx="5557137" cy="5571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21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19A91-5A3E-A66B-FCF5-89E26A7F6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997" y="643467"/>
            <a:ext cx="5390005" cy="5571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472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53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646" y="804672"/>
            <a:ext cx="264101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n-US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When making your choices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1895" y="804671"/>
            <a:ext cx="4799948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Choose </a:t>
            </a:r>
          </a:p>
          <a:p>
            <a:pPr marL="457200" indent="-457200" defTabSz="457200">
              <a:lnSpc>
                <a:spcPct val="90000"/>
              </a:lnSpc>
              <a:buFont typeface="Wingdings 3" charset="2"/>
              <a:buChar char=""/>
            </a:pPr>
            <a:r>
              <a:rPr lang="en-US" sz="1500">
                <a:solidFill>
                  <a:schemeClr val="tx1"/>
                </a:solidFill>
              </a:rPr>
              <a:t>Subjects that you find enjoyable / interesting</a:t>
            </a:r>
          </a:p>
          <a:p>
            <a:pPr marL="457200" indent="-457200" defTabSz="457200">
              <a:lnSpc>
                <a:spcPct val="90000"/>
              </a:lnSpc>
              <a:buFont typeface="Wingdings 3" charset="2"/>
              <a:buChar char=""/>
            </a:pPr>
            <a:r>
              <a:rPr lang="en-US" sz="1500">
                <a:solidFill>
                  <a:schemeClr val="tx1"/>
                </a:solidFill>
              </a:rPr>
              <a:t>Subjects that you are making good progress in</a:t>
            </a:r>
          </a:p>
          <a:p>
            <a:pPr marL="457200" indent="-457200" defTabSz="457200">
              <a:lnSpc>
                <a:spcPct val="90000"/>
              </a:lnSpc>
              <a:buFont typeface="Wingdings 3" charset="2"/>
              <a:buChar char=""/>
            </a:pPr>
            <a:r>
              <a:rPr lang="en-US" sz="1500">
                <a:solidFill>
                  <a:schemeClr val="tx1"/>
                </a:solidFill>
              </a:rPr>
              <a:t>Think about your future – possible areas of interest, opportunity for careers</a:t>
            </a:r>
          </a:p>
          <a:p>
            <a:pPr marL="457200" indent="-457200" defTabSz="457200">
              <a:lnSpc>
                <a:spcPct val="90000"/>
              </a:lnSpc>
              <a:buFont typeface="Wingdings 3" charset="2"/>
              <a:buChar char=""/>
            </a:pPr>
            <a:r>
              <a:rPr lang="en-US" sz="1500">
                <a:solidFill>
                  <a:schemeClr val="tx1"/>
                </a:solidFill>
              </a:rPr>
              <a:t>Do not Pick Subjects all from one Curriculum Area. Employers, Colleges and Universities want to see a Wide Skill Set. </a:t>
            </a:r>
          </a:p>
          <a:p>
            <a:pPr defTabSz="457200">
              <a:lnSpc>
                <a:spcPct val="90000"/>
              </a:lnSpc>
            </a:pPr>
            <a:endParaRPr lang="en-US" sz="1500">
              <a:solidFill>
                <a:schemeClr val="tx1"/>
              </a:solidFill>
            </a:endParaRPr>
          </a:p>
          <a:p>
            <a:pPr defTabSz="457200"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Do Not Choose because </a:t>
            </a:r>
          </a:p>
          <a:p>
            <a:pPr marL="457200" indent="-457200" defTabSz="457200">
              <a:lnSpc>
                <a:spcPct val="90000"/>
              </a:lnSpc>
              <a:buFont typeface="Wingdings 3" charset="2"/>
              <a:buChar char=""/>
            </a:pPr>
            <a:r>
              <a:rPr lang="en-US" sz="1500">
                <a:solidFill>
                  <a:schemeClr val="tx1"/>
                </a:solidFill>
              </a:rPr>
              <a:t>your friends are choosing That Subject</a:t>
            </a:r>
          </a:p>
          <a:p>
            <a:pPr marL="457200" indent="-457200" defTabSz="457200">
              <a:lnSpc>
                <a:spcPct val="90000"/>
              </a:lnSpc>
              <a:buFont typeface="Wingdings 3" charset="2"/>
              <a:buChar char=""/>
            </a:pPr>
            <a:r>
              <a:rPr lang="en-US" sz="1500">
                <a:solidFill>
                  <a:schemeClr val="tx1"/>
                </a:solidFill>
              </a:rPr>
              <a:t>You like the teacher </a:t>
            </a:r>
          </a:p>
          <a:p>
            <a:pPr lvl="1" algn="l" defTabSz="457200">
              <a:lnSpc>
                <a:spcPct val="90000"/>
              </a:lnSpc>
              <a:buFont typeface="Wingdings 3" charset="2"/>
              <a:buChar char=""/>
            </a:pPr>
            <a:endParaRPr lang="en-US" sz="1500">
              <a:solidFill>
                <a:schemeClr val="tx1"/>
              </a:solidFill>
            </a:endParaRPr>
          </a:p>
          <a:p>
            <a:pPr marL="914400" lvl="1" indent="-457200" algn="l" defTabSz="457200">
              <a:lnSpc>
                <a:spcPct val="90000"/>
              </a:lnSpc>
              <a:buFont typeface="Wingdings 3" charset="2"/>
              <a:buChar char=""/>
            </a:pPr>
            <a:endParaRPr lang="en-US" sz="1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10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A white and black sign with black text&#10;&#10;AI-generated content may be incorrect.">
            <a:extLst>
              <a:ext uri="{FF2B5EF4-FFF2-40B4-BE49-F238E27FC236}">
                <a16:creationId xmlns:a16="http://schemas.microsoft.com/office/drawing/2014/main" id="{A604A406-ABFB-F76A-90A4-9F7CA0A93BA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601234" y="643467"/>
            <a:ext cx="3941530" cy="5571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61442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SDS PowerPoint Template V4">
  <a:themeElements>
    <a:clrScheme name="SDS PowerPoint">
      <a:dk1>
        <a:srgbClr val="000000"/>
      </a:dk1>
      <a:lt1>
        <a:srgbClr val="FFFFFF"/>
      </a:lt1>
      <a:dk2>
        <a:srgbClr val="006072"/>
      </a:dk2>
      <a:lt2>
        <a:srgbClr val="00A1AF"/>
      </a:lt2>
      <a:accent1>
        <a:srgbClr val="F99B1C"/>
      </a:accent1>
      <a:accent2>
        <a:srgbClr val="00637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99B1C"/>
      </a:hlink>
      <a:folHlink>
        <a:srgbClr val="F99B1C"/>
      </a:folHlink>
    </a:clrScheme>
    <a:fontScheme name="SD Scot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b065ce-7a98-4bed-8ca2-b7fd2339081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B443D25280DF40BCBBB26243A0D6C9" ma:contentTypeVersion="14" ma:contentTypeDescription="Create a new document." ma:contentTypeScope="" ma:versionID="173c8d15c076565bf8284f019efe8a3a">
  <xsd:schema xmlns:xsd="http://www.w3.org/2001/XMLSchema" xmlns:xs="http://www.w3.org/2001/XMLSchema" xmlns:p="http://schemas.microsoft.com/office/2006/metadata/properties" xmlns:ns3="4a8e43be-dce1-419b-8687-4b45f4c389f0" xmlns:ns4="53b065ce-7a98-4bed-8ca2-b7fd23390812" targetNamespace="http://schemas.microsoft.com/office/2006/metadata/properties" ma:root="true" ma:fieldsID="32e79555ce96231c6b43b28fe1cf48dd" ns3:_="" ns4:_="">
    <xsd:import namespace="4a8e43be-dce1-419b-8687-4b45f4c389f0"/>
    <xsd:import namespace="53b065ce-7a98-4bed-8ca2-b7fd2339081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e43be-dce1-419b-8687-4b45f4c389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065ce-7a98-4bed-8ca2-b7fd233908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4A3D9B-40AB-4376-AD1F-6CE35BCC62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AB1B1F-CC78-4AAA-8345-8C1E98F99BF2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3b065ce-7a98-4bed-8ca2-b7fd23390812"/>
    <ds:schemaRef ds:uri="http://purl.org/dc/elements/1.1/"/>
    <ds:schemaRef ds:uri="http://schemas.microsoft.com/office/2006/metadata/properties"/>
    <ds:schemaRef ds:uri="4a8e43be-dce1-419b-8687-4b45f4c389f0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253D54B-3406-4A10-99B7-3B05ED8053AD}">
  <ds:schemaRefs>
    <ds:schemaRef ds:uri="4a8e43be-dce1-419b-8687-4b45f4c389f0"/>
    <ds:schemaRef ds:uri="53b065ce-7a98-4bed-8ca2-b7fd233908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</TotalTime>
  <Words>582</Words>
  <Application>Microsoft Office PowerPoint</Application>
  <PresentationFormat>On-screen Show (4:3)</PresentationFormat>
  <Paragraphs>112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Cambria</vt:lpstr>
      <vt:lpstr>Century Gothic</vt:lpstr>
      <vt:lpstr>Courier New</vt:lpstr>
      <vt:lpstr>Symbol</vt:lpstr>
      <vt:lpstr>Times New Roman</vt:lpstr>
      <vt:lpstr>Wingdings 3</vt:lpstr>
      <vt:lpstr>SDS PowerPoint Template V4</vt:lpstr>
      <vt:lpstr>Ion</vt:lpstr>
      <vt:lpstr>office theme</vt:lpstr>
      <vt:lpstr>Deans Community High School</vt:lpstr>
      <vt:lpstr>Progression Route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making your choices</vt:lpstr>
      <vt:lpstr>PowerPoint Presentation</vt:lpstr>
      <vt:lpstr>What happens now?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Phase S4-S6</dc:title>
  <dc:creator>Vicky Porteous</dc:creator>
  <cp:lastModifiedBy>Ms Wood</cp:lastModifiedBy>
  <cp:revision>130</cp:revision>
  <cp:lastPrinted>2014-02-20T11:01:18Z</cp:lastPrinted>
  <dcterms:created xsi:type="dcterms:W3CDTF">2014-02-19T21:41:52Z</dcterms:created>
  <dcterms:modified xsi:type="dcterms:W3CDTF">2026-01-23T13:00:22Z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0x010100D9B443D25280DF40BCBBB26243A0D6C9</vt:lpwstr>
  </property>
</Properties>
</file>